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showSpecialPlsOnTitleSld="0">
  <p:sldMasterIdLst>
    <p:sldMasterId id="214748366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Lst>
  <p:sldSz cy="6858000" cx="12192000"/>
  <p:notesSz cx="6858000" cy="9144000"/>
  <p:embeddedFontLst>
    <p:embeddedFont>
      <p:font typeface="Roboto"/>
      <p:regular r:id="rId40"/>
      <p:bold r:id="rId41"/>
      <p:italic r:id="rId42"/>
      <p:boldItalic r:id="rId43"/>
    </p:embeddedFont>
    <p:embeddedFont>
      <p:font typeface="Gill Sans"/>
      <p:regular r:id="rId44"/>
      <p:bold r:id="rId45"/>
    </p:embeddedFont>
    <p:embeddedFont>
      <p:font typeface="Century Gothic"/>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2160" orient="horz"/>
        <p:guide pos="384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regular.fntdata"/><Relationship Id="rId42" Type="http://schemas.openxmlformats.org/officeDocument/2006/relationships/font" Target="fonts/Roboto-italic.fntdata"/><Relationship Id="rId41" Type="http://schemas.openxmlformats.org/officeDocument/2006/relationships/font" Target="fonts/Roboto-bold.fntdata"/><Relationship Id="rId44" Type="http://schemas.openxmlformats.org/officeDocument/2006/relationships/font" Target="fonts/GillSans-regular.fntdata"/><Relationship Id="rId43" Type="http://schemas.openxmlformats.org/officeDocument/2006/relationships/font" Target="fonts/Roboto-boldItalic.fntdata"/><Relationship Id="rId46" Type="http://schemas.openxmlformats.org/officeDocument/2006/relationships/font" Target="fonts/CenturyGothic-regular.fntdata"/><Relationship Id="rId45" Type="http://schemas.openxmlformats.org/officeDocument/2006/relationships/font" Target="fonts/Gill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CenturyGothic-italic.fntdata"/><Relationship Id="rId47" Type="http://schemas.openxmlformats.org/officeDocument/2006/relationships/font" Target="fonts/CenturyGothic-bold.fntdata"/><Relationship Id="rId49" Type="http://schemas.openxmlformats.org/officeDocument/2006/relationships/font" Target="fonts/CenturyGothic-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6" name="Google Shape;13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p1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1" name="Google Shape;291;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5" name="Shape 295"/>
        <p:cNvGrpSpPr/>
        <p:nvPr/>
      </p:nvGrpSpPr>
      <p:grpSpPr>
        <a:xfrm>
          <a:off x="0" y="0"/>
          <a:ext cx="0" cy="0"/>
          <a:chOff x="0" y="0"/>
          <a:chExt cx="0" cy="0"/>
        </a:xfrm>
      </p:grpSpPr>
      <p:sp>
        <p:nvSpPr>
          <p:cNvPr id="296" name="Google Shape;296;p1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97" name="Google Shape;297;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2" name="Shape 302"/>
        <p:cNvGrpSpPr/>
        <p:nvPr/>
      </p:nvGrpSpPr>
      <p:grpSpPr>
        <a:xfrm>
          <a:off x="0" y="0"/>
          <a:ext cx="0" cy="0"/>
          <a:chOff x="0" y="0"/>
          <a:chExt cx="0" cy="0"/>
        </a:xfrm>
      </p:grpSpPr>
      <p:sp>
        <p:nvSpPr>
          <p:cNvPr id="303" name="Google Shape;303;p1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04" name="Google Shape;304;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9" name="Shape 309"/>
        <p:cNvGrpSpPr/>
        <p:nvPr/>
      </p:nvGrpSpPr>
      <p:grpSpPr>
        <a:xfrm>
          <a:off x="0" y="0"/>
          <a:ext cx="0" cy="0"/>
          <a:chOff x="0" y="0"/>
          <a:chExt cx="0" cy="0"/>
        </a:xfrm>
      </p:grpSpPr>
      <p:sp>
        <p:nvSpPr>
          <p:cNvPr id="310" name="Google Shape;310;p1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1" name="Google Shape;311;p1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p2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18" name="Google Shape;318;p2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3" name="Shape 323"/>
        <p:cNvGrpSpPr/>
        <p:nvPr/>
      </p:nvGrpSpPr>
      <p:grpSpPr>
        <a:xfrm>
          <a:off x="0" y="0"/>
          <a:ext cx="0" cy="0"/>
          <a:chOff x="0" y="0"/>
          <a:chExt cx="0" cy="0"/>
        </a:xfrm>
      </p:grpSpPr>
      <p:sp>
        <p:nvSpPr>
          <p:cNvPr id="324" name="Google Shape;324;g4df177fa8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25" name="Google Shape;325;g4df177fa8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p2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2" name="Google Shape;332;p2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6" name="Shape 336"/>
        <p:cNvGrpSpPr/>
        <p:nvPr/>
      </p:nvGrpSpPr>
      <p:grpSpPr>
        <a:xfrm>
          <a:off x="0" y="0"/>
          <a:ext cx="0" cy="0"/>
          <a:chOff x="0" y="0"/>
          <a:chExt cx="0" cy="0"/>
        </a:xfrm>
      </p:grpSpPr>
      <p:sp>
        <p:nvSpPr>
          <p:cNvPr id="337" name="Google Shape;337;g4c8e9904de_0_95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38" name="Google Shape;338;g4c8e9904de_0_95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39" name="Google Shape;339;g4c8e9904de_0_95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4" name="Shape 344"/>
        <p:cNvGrpSpPr/>
        <p:nvPr/>
      </p:nvGrpSpPr>
      <p:grpSpPr>
        <a:xfrm>
          <a:off x="0" y="0"/>
          <a:ext cx="0" cy="0"/>
          <a:chOff x="0" y="0"/>
          <a:chExt cx="0" cy="0"/>
        </a:xfrm>
      </p:grpSpPr>
      <p:sp>
        <p:nvSpPr>
          <p:cNvPr id="345" name="Google Shape;345;g4bb3c5240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4bb3c5240b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47" name="Google Shape;347;g4bb3c5240b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2" name="Shape 352"/>
        <p:cNvGrpSpPr/>
        <p:nvPr/>
      </p:nvGrpSpPr>
      <p:grpSpPr>
        <a:xfrm>
          <a:off x="0" y="0"/>
          <a:ext cx="0" cy="0"/>
          <a:chOff x="0" y="0"/>
          <a:chExt cx="0" cy="0"/>
        </a:xfrm>
      </p:grpSpPr>
      <p:sp>
        <p:nvSpPr>
          <p:cNvPr id="353" name="Google Shape;353;p2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54" name="Google Shape;354;p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g4a42577779_1_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4a42577779_1_1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g4a42577779_1_1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9" name="Shape 359"/>
        <p:cNvGrpSpPr/>
        <p:nvPr/>
      </p:nvGrpSpPr>
      <p:grpSpPr>
        <a:xfrm>
          <a:off x="0" y="0"/>
          <a:ext cx="0" cy="0"/>
          <a:chOff x="0" y="0"/>
          <a:chExt cx="0" cy="0"/>
        </a:xfrm>
      </p:grpSpPr>
      <p:sp>
        <p:nvSpPr>
          <p:cNvPr id="360" name="Google Shape;360;p2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1" name="Google Shape;361;p2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7" name="Shape 367"/>
        <p:cNvGrpSpPr/>
        <p:nvPr/>
      </p:nvGrpSpPr>
      <p:grpSpPr>
        <a:xfrm>
          <a:off x="0" y="0"/>
          <a:ext cx="0" cy="0"/>
          <a:chOff x="0" y="0"/>
          <a:chExt cx="0" cy="0"/>
        </a:xfrm>
      </p:grpSpPr>
      <p:sp>
        <p:nvSpPr>
          <p:cNvPr id="368" name="Google Shape;368;p2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69" name="Google Shape;369;p2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4" name="Shape 374"/>
        <p:cNvGrpSpPr/>
        <p:nvPr/>
      </p:nvGrpSpPr>
      <p:grpSpPr>
        <a:xfrm>
          <a:off x="0" y="0"/>
          <a:ext cx="0" cy="0"/>
          <a:chOff x="0" y="0"/>
          <a:chExt cx="0" cy="0"/>
        </a:xfrm>
      </p:grpSpPr>
      <p:sp>
        <p:nvSpPr>
          <p:cNvPr id="375" name="Google Shape;375;p2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76" name="Google Shape;376;p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49d6d561e6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49d6d561e6_0_1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84" name="Google Shape;384;g49d6d561e6_0_1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1" name="Shape 391"/>
        <p:cNvGrpSpPr/>
        <p:nvPr/>
      </p:nvGrpSpPr>
      <p:grpSpPr>
        <a:xfrm>
          <a:off x="0" y="0"/>
          <a:ext cx="0" cy="0"/>
          <a:chOff x="0" y="0"/>
          <a:chExt cx="0" cy="0"/>
        </a:xfrm>
      </p:grpSpPr>
      <p:sp>
        <p:nvSpPr>
          <p:cNvPr id="392" name="Google Shape;392;p2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393" name="Google Shape;393;p2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9" name="Shape 399"/>
        <p:cNvGrpSpPr/>
        <p:nvPr/>
      </p:nvGrpSpPr>
      <p:grpSpPr>
        <a:xfrm>
          <a:off x="0" y="0"/>
          <a:ext cx="0" cy="0"/>
          <a:chOff x="0" y="0"/>
          <a:chExt cx="0" cy="0"/>
        </a:xfrm>
      </p:grpSpPr>
      <p:sp>
        <p:nvSpPr>
          <p:cNvPr id="400" name="Google Shape;400;g4df14e720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4df14e7206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02" name="Google Shape;402;g4df14e7206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8" name="Shape 418"/>
        <p:cNvGrpSpPr/>
        <p:nvPr/>
      </p:nvGrpSpPr>
      <p:grpSpPr>
        <a:xfrm>
          <a:off x="0" y="0"/>
          <a:ext cx="0" cy="0"/>
          <a:chOff x="0" y="0"/>
          <a:chExt cx="0" cy="0"/>
        </a:xfrm>
      </p:grpSpPr>
      <p:sp>
        <p:nvSpPr>
          <p:cNvPr id="419" name="Google Shape;419;p2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0" name="Google Shape;420;p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25" name="Shape 425"/>
        <p:cNvGrpSpPr/>
        <p:nvPr/>
      </p:nvGrpSpPr>
      <p:grpSpPr>
        <a:xfrm>
          <a:off x="0" y="0"/>
          <a:ext cx="0" cy="0"/>
          <a:chOff x="0" y="0"/>
          <a:chExt cx="0" cy="0"/>
        </a:xfrm>
      </p:grpSpPr>
      <p:sp>
        <p:nvSpPr>
          <p:cNvPr id="426" name="Google Shape;426;p4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27" name="Google Shape;427;p4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1" name="Shape 431"/>
        <p:cNvGrpSpPr/>
        <p:nvPr/>
      </p:nvGrpSpPr>
      <p:grpSpPr>
        <a:xfrm>
          <a:off x="0" y="0"/>
          <a:ext cx="0" cy="0"/>
          <a:chOff x="0" y="0"/>
          <a:chExt cx="0" cy="0"/>
        </a:xfrm>
      </p:grpSpPr>
      <p:sp>
        <p:nvSpPr>
          <p:cNvPr id="432" name="Google Shape;432;p4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33" name="Google Shape;433;p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p4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50" name="Google Shape;450;p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8" name="Shape 148"/>
        <p:cNvGrpSpPr/>
        <p:nvPr/>
      </p:nvGrpSpPr>
      <p:grpSpPr>
        <a:xfrm>
          <a:off x="0" y="0"/>
          <a:ext cx="0" cy="0"/>
          <a:chOff x="0" y="0"/>
          <a:chExt cx="0" cy="0"/>
        </a:xfrm>
      </p:grpSpPr>
      <p:sp>
        <p:nvSpPr>
          <p:cNvPr id="149" name="Google Shape;149;g4df14e7206_0_2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4df14e7206_0_2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1" name="Google Shape;151;g4df14e7206_0_2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4" name="Shape 464"/>
        <p:cNvGrpSpPr/>
        <p:nvPr/>
      </p:nvGrpSpPr>
      <p:grpSpPr>
        <a:xfrm>
          <a:off x="0" y="0"/>
          <a:ext cx="0" cy="0"/>
          <a:chOff x="0" y="0"/>
          <a:chExt cx="0" cy="0"/>
        </a:xfrm>
      </p:grpSpPr>
      <p:sp>
        <p:nvSpPr>
          <p:cNvPr id="465" name="Google Shape;465;p4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66" name="Google Shape;466;p4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4" name="Shape 474"/>
        <p:cNvGrpSpPr/>
        <p:nvPr/>
      </p:nvGrpSpPr>
      <p:grpSpPr>
        <a:xfrm>
          <a:off x="0" y="0"/>
          <a:ext cx="0" cy="0"/>
          <a:chOff x="0" y="0"/>
          <a:chExt cx="0" cy="0"/>
        </a:xfrm>
      </p:grpSpPr>
      <p:sp>
        <p:nvSpPr>
          <p:cNvPr id="475" name="Google Shape;475;p4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76" name="Google Shape;476;p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84" name="Shape 484"/>
        <p:cNvGrpSpPr/>
        <p:nvPr/>
      </p:nvGrpSpPr>
      <p:grpSpPr>
        <a:xfrm>
          <a:off x="0" y="0"/>
          <a:ext cx="0" cy="0"/>
          <a:chOff x="0" y="0"/>
          <a:chExt cx="0" cy="0"/>
        </a:xfrm>
      </p:grpSpPr>
      <p:sp>
        <p:nvSpPr>
          <p:cNvPr id="485" name="Google Shape;485;g4a7009f564_3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86" name="Google Shape;486;g4a7009f564_3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0" name="Shape 490"/>
        <p:cNvGrpSpPr/>
        <p:nvPr/>
      </p:nvGrpSpPr>
      <p:grpSpPr>
        <a:xfrm>
          <a:off x="0" y="0"/>
          <a:ext cx="0" cy="0"/>
          <a:chOff x="0" y="0"/>
          <a:chExt cx="0" cy="0"/>
        </a:xfrm>
      </p:grpSpPr>
      <p:sp>
        <p:nvSpPr>
          <p:cNvPr id="491" name="Google Shape;491;g4a7009f564_3_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2" name="Google Shape;492;g4a7009f564_3_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97" name="Shape 497"/>
        <p:cNvGrpSpPr/>
        <p:nvPr/>
      </p:nvGrpSpPr>
      <p:grpSpPr>
        <a:xfrm>
          <a:off x="0" y="0"/>
          <a:ext cx="0" cy="0"/>
          <a:chOff x="0" y="0"/>
          <a:chExt cx="0" cy="0"/>
        </a:xfrm>
      </p:grpSpPr>
      <p:sp>
        <p:nvSpPr>
          <p:cNvPr id="498" name="Google Shape;498;p5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499" name="Google Shape;499;p5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6" name="Shape 156"/>
        <p:cNvGrpSpPr/>
        <p:nvPr/>
      </p:nvGrpSpPr>
      <p:grpSpPr>
        <a:xfrm>
          <a:off x="0" y="0"/>
          <a:ext cx="0" cy="0"/>
          <a:chOff x="0" y="0"/>
          <a:chExt cx="0" cy="0"/>
        </a:xfrm>
      </p:grpSpPr>
      <p:sp>
        <p:nvSpPr>
          <p:cNvPr id="157" name="Google Shape;15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8" name="Google Shape;15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4" name="Shape 164"/>
        <p:cNvGrpSpPr/>
        <p:nvPr/>
      </p:nvGrpSpPr>
      <p:grpSpPr>
        <a:xfrm>
          <a:off x="0" y="0"/>
          <a:ext cx="0" cy="0"/>
          <a:chOff x="0" y="0"/>
          <a:chExt cx="0" cy="0"/>
        </a:xfrm>
      </p:grpSpPr>
      <p:sp>
        <p:nvSpPr>
          <p:cNvPr id="165" name="Google Shape;165;g4a42577779_1_1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4a42577779_1_19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7" name="Google Shape;167;g4a42577779_1_192: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4" name="Shape 174"/>
        <p:cNvGrpSpPr/>
        <p:nvPr/>
      </p:nvGrpSpPr>
      <p:grpSpPr>
        <a:xfrm>
          <a:off x="0" y="0"/>
          <a:ext cx="0" cy="0"/>
          <a:chOff x="0" y="0"/>
          <a:chExt cx="0" cy="0"/>
        </a:xfrm>
      </p:grpSpPr>
      <p:sp>
        <p:nvSpPr>
          <p:cNvPr id="175" name="Google Shape;175;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6" name="Google Shape;176;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4df14e7206_0_34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4df14e7206_0_34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4df14e7206_0_34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2" name="Shape 242"/>
        <p:cNvGrpSpPr/>
        <p:nvPr/>
      </p:nvGrpSpPr>
      <p:grpSpPr>
        <a:xfrm>
          <a:off x="0" y="0"/>
          <a:ext cx="0" cy="0"/>
          <a:chOff x="0" y="0"/>
          <a:chExt cx="0" cy="0"/>
        </a:xfrm>
      </p:grpSpPr>
      <p:sp>
        <p:nvSpPr>
          <p:cNvPr id="243" name="Google Shape;243;p1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44" name="Google Shape;244;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9" name="Shape 249"/>
        <p:cNvGrpSpPr/>
        <p:nvPr/>
      </p:nvGrpSpPr>
      <p:grpSpPr>
        <a:xfrm>
          <a:off x="0" y="0"/>
          <a:ext cx="0" cy="0"/>
          <a:chOff x="0" y="0"/>
          <a:chExt cx="0" cy="0"/>
        </a:xfrm>
      </p:grpSpPr>
      <p:sp>
        <p:nvSpPr>
          <p:cNvPr id="250" name="Google Shape;250;g4e44d0a67e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51" name="Google Shape;251;g4e44d0a67e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type="title">
  <p:cSld name="TITLE">
    <p:bg>
      <p:bgPr>
        <a:blipFill>
          <a:blip r:embed="rId2">
            <a:alphaModFix/>
          </a:blip>
          <a:stretch>
            <a:fillRect/>
          </a:stretch>
        </a:blipFill>
      </p:bgPr>
    </p:bg>
    <p:spTree>
      <p:nvGrpSpPr>
        <p:cNvPr id="14" name="Shape 14"/>
        <p:cNvGrpSpPr/>
        <p:nvPr/>
      </p:nvGrpSpPr>
      <p:grpSpPr>
        <a:xfrm>
          <a:off x="0" y="0"/>
          <a:ext cx="0" cy="0"/>
          <a:chOff x="0" y="0"/>
          <a:chExt cx="0" cy="0"/>
        </a:xfrm>
      </p:grpSpPr>
      <p:sp>
        <p:nvSpPr>
          <p:cNvPr id="15" name="Google Shape;15;p2"/>
          <p:cNvSpPr txBox="1"/>
          <p:nvPr>
            <p:ph type="ctrTitle"/>
          </p:nvPr>
        </p:nvSpPr>
        <p:spPr>
          <a:xfrm>
            <a:off x="838200" y="969963"/>
            <a:ext cx="5867400" cy="2387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Clr>
                <a:schemeClr val="lt1"/>
              </a:buClr>
              <a:buSzPts val="4400"/>
              <a:buFont typeface="Gill Sans"/>
              <a:buNone/>
              <a:defRPr sz="4400">
                <a:solidFill>
                  <a:schemeClr val="lt1"/>
                </a:solidFill>
                <a:latin typeface="Gill Sans"/>
                <a:ea typeface="Gill Sans"/>
                <a:cs typeface="Gill Sans"/>
                <a:sym typeface="Gill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 name="Google Shape;16;p2"/>
          <p:cNvSpPr txBox="1"/>
          <p:nvPr>
            <p:ph idx="1" type="subTitle"/>
          </p:nvPr>
        </p:nvSpPr>
        <p:spPr>
          <a:xfrm>
            <a:off x="838200" y="3449638"/>
            <a:ext cx="5867400" cy="837882"/>
          </a:xfrm>
          <a:prstGeom prst="rect">
            <a:avLst/>
          </a:prstGeom>
          <a:noFill/>
          <a:ln>
            <a:noFill/>
          </a:ln>
        </p:spPr>
        <p:txBody>
          <a:bodyPr anchorCtr="0" anchor="ctr" bIns="45700" lIns="91425" spcFirstLastPara="1" rIns="91425" wrap="square" tIns="45700"/>
          <a:lstStyle>
            <a:lvl1pPr lvl="0" algn="l">
              <a:lnSpc>
                <a:spcPct val="100000"/>
              </a:lnSpc>
              <a:spcBef>
                <a:spcPts val="1000"/>
              </a:spcBef>
              <a:spcAft>
                <a:spcPts val="0"/>
              </a:spcAft>
              <a:buSzPts val="2800"/>
              <a:buNone/>
              <a:defRPr sz="2800">
                <a:solidFill>
                  <a:schemeClr val="lt1"/>
                </a:solidFill>
                <a:latin typeface="Gill Sans"/>
                <a:ea typeface="Gill Sans"/>
                <a:cs typeface="Gill Sans"/>
                <a:sym typeface="Gill Sans"/>
              </a:defRPr>
            </a:lvl1pPr>
            <a:lvl2pPr lvl="1" algn="ctr">
              <a:lnSpc>
                <a:spcPct val="100000"/>
              </a:lnSpc>
              <a:spcBef>
                <a:spcPts val="500"/>
              </a:spcBef>
              <a:spcAft>
                <a:spcPts val="0"/>
              </a:spcAft>
              <a:buSzPts val="2000"/>
              <a:buNone/>
              <a:defRPr sz="2000"/>
            </a:lvl2pPr>
            <a:lvl3pPr lvl="2" algn="ctr">
              <a:lnSpc>
                <a:spcPct val="100000"/>
              </a:lnSpc>
              <a:spcBef>
                <a:spcPts val="500"/>
              </a:spcBef>
              <a:spcAft>
                <a:spcPts val="0"/>
              </a:spcAft>
              <a:buSzPts val="1800"/>
              <a:buNone/>
              <a:defRPr sz="1800"/>
            </a:lvl3pPr>
            <a:lvl4pPr lvl="3" algn="ctr">
              <a:lnSpc>
                <a:spcPct val="100000"/>
              </a:lnSpc>
              <a:spcBef>
                <a:spcPts val="500"/>
              </a:spcBef>
              <a:spcAft>
                <a:spcPts val="0"/>
              </a:spcAft>
              <a:buSzPts val="1600"/>
              <a:buNone/>
              <a:defRPr sz="1600"/>
            </a:lvl4pPr>
            <a:lvl5pPr lvl="4" algn="ctr">
              <a:lnSpc>
                <a:spcPct val="100000"/>
              </a:lnSpc>
              <a:spcBef>
                <a:spcPts val="500"/>
              </a:spcBef>
              <a:spcAft>
                <a:spcPts val="0"/>
              </a:spcAft>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pic>
        <p:nvPicPr>
          <p:cNvPr descr="A picture containing thing&#10;&#10;Description generated with high confidence" id="17" name="Google Shape;17;p2"/>
          <p:cNvPicPr preferRelativeResize="0"/>
          <p:nvPr/>
        </p:nvPicPr>
        <p:blipFill rotWithShape="1">
          <a:blip r:embed="rId3">
            <a:alphaModFix/>
          </a:blip>
          <a:srcRect b="0" l="0" r="0" t="0"/>
          <a:stretch/>
        </p:blipFill>
        <p:spPr>
          <a:xfrm>
            <a:off x="838200" y="5835957"/>
            <a:ext cx="5029200" cy="300175"/>
          </a:xfrm>
          <a:prstGeom prst="rect">
            <a:avLst/>
          </a:prstGeom>
          <a:noFill/>
          <a:ln>
            <a:noFill/>
          </a:ln>
        </p:spPr>
      </p:pic>
      <p:sp>
        <p:nvSpPr>
          <p:cNvPr id="18" name="Google Shape;18;p2"/>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chemeClr val="lt1"/>
                </a:solidFill>
                <a:latin typeface="Gill Sans"/>
                <a:ea typeface="Gill Sans"/>
                <a:cs typeface="Gill Sans"/>
                <a:sym typeface="Gill Sans"/>
              </a:defRPr>
            </a:lvl1pPr>
            <a:lvl2pPr indent="0" lvl="1" marL="0" algn="r">
              <a:spcBef>
                <a:spcPts val="0"/>
              </a:spcBef>
              <a:buNone/>
              <a:defRPr b="0" i="0" sz="1100" u="none" cap="none" strike="noStrike">
                <a:solidFill>
                  <a:schemeClr val="lt1"/>
                </a:solidFill>
                <a:latin typeface="Gill Sans"/>
                <a:ea typeface="Gill Sans"/>
                <a:cs typeface="Gill Sans"/>
                <a:sym typeface="Gill Sans"/>
              </a:defRPr>
            </a:lvl2pPr>
            <a:lvl3pPr indent="0" lvl="2" marL="0" algn="r">
              <a:spcBef>
                <a:spcPts val="0"/>
              </a:spcBef>
              <a:buNone/>
              <a:defRPr b="0" i="0" sz="1100" u="none" cap="none" strike="noStrike">
                <a:solidFill>
                  <a:schemeClr val="lt1"/>
                </a:solidFill>
                <a:latin typeface="Gill Sans"/>
                <a:ea typeface="Gill Sans"/>
                <a:cs typeface="Gill Sans"/>
                <a:sym typeface="Gill Sans"/>
              </a:defRPr>
            </a:lvl3pPr>
            <a:lvl4pPr indent="0" lvl="3" marL="0" algn="r">
              <a:spcBef>
                <a:spcPts val="0"/>
              </a:spcBef>
              <a:buNone/>
              <a:defRPr b="0" i="0" sz="1100" u="none" cap="none" strike="noStrike">
                <a:solidFill>
                  <a:schemeClr val="lt1"/>
                </a:solidFill>
                <a:latin typeface="Gill Sans"/>
                <a:ea typeface="Gill Sans"/>
                <a:cs typeface="Gill Sans"/>
                <a:sym typeface="Gill Sans"/>
              </a:defRPr>
            </a:lvl4pPr>
            <a:lvl5pPr indent="0" lvl="4" marL="0" algn="r">
              <a:spcBef>
                <a:spcPts val="0"/>
              </a:spcBef>
              <a:buNone/>
              <a:defRPr b="0" i="0" sz="1100" u="none" cap="none" strike="noStrike">
                <a:solidFill>
                  <a:schemeClr val="lt1"/>
                </a:solidFill>
                <a:latin typeface="Gill Sans"/>
                <a:ea typeface="Gill Sans"/>
                <a:cs typeface="Gill Sans"/>
                <a:sym typeface="Gill Sans"/>
              </a:defRPr>
            </a:lvl5pPr>
            <a:lvl6pPr indent="0" lvl="5" marL="0" algn="r">
              <a:spcBef>
                <a:spcPts val="0"/>
              </a:spcBef>
              <a:buNone/>
              <a:defRPr b="0" i="0" sz="1100" u="none" cap="none" strike="noStrike">
                <a:solidFill>
                  <a:schemeClr val="lt1"/>
                </a:solidFill>
                <a:latin typeface="Gill Sans"/>
                <a:ea typeface="Gill Sans"/>
                <a:cs typeface="Gill Sans"/>
                <a:sym typeface="Gill Sans"/>
              </a:defRPr>
            </a:lvl6pPr>
            <a:lvl7pPr indent="0" lvl="6" marL="0" algn="r">
              <a:spcBef>
                <a:spcPts val="0"/>
              </a:spcBef>
              <a:buNone/>
              <a:defRPr b="0" i="0" sz="1100" u="none" cap="none" strike="noStrike">
                <a:solidFill>
                  <a:schemeClr val="lt1"/>
                </a:solidFill>
                <a:latin typeface="Gill Sans"/>
                <a:ea typeface="Gill Sans"/>
                <a:cs typeface="Gill Sans"/>
                <a:sym typeface="Gill Sans"/>
              </a:defRPr>
            </a:lvl7pPr>
            <a:lvl8pPr indent="0" lvl="7" marL="0" algn="r">
              <a:spcBef>
                <a:spcPts val="0"/>
              </a:spcBef>
              <a:buNone/>
              <a:defRPr b="0" i="0" sz="1100" u="none" cap="none" strike="noStrike">
                <a:solidFill>
                  <a:schemeClr val="lt1"/>
                </a:solidFill>
                <a:latin typeface="Gill Sans"/>
                <a:ea typeface="Gill Sans"/>
                <a:cs typeface="Gill Sans"/>
                <a:sym typeface="Gill Sans"/>
              </a:defRPr>
            </a:lvl8pPr>
            <a:lvl9pPr indent="0" lvl="8" marL="0" algn="r">
              <a:spcBef>
                <a:spcPts val="0"/>
              </a:spcBef>
              <a:buNone/>
              <a:defRPr b="0" i="0" sz="1100" u="none" cap="none" strike="noStrike">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9" name="Google Shape;19;p2"/>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lt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20" name="Google Shape;20;p2"/>
          <p:cNvPicPr preferRelativeResize="0"/>
          <p:nvPr/>
        </p:nvPicPr>
        <p:blipFill rotWithShape="1">
          <a:blip r:embed="rId4">
            <a:alphaModFix/>
          </a:blip>
          <a:srcRect b="0" l="0" r="0" t="0"/>
          <a:stretch/>
        </p:blipFill>
        <p:spPr>
          <a:xfrm>
            <a:off x="7696199" y="5827712"/>
            <a:ext cx="3769038" cy="30842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p:cSld name="Blank">
    <p:spTree>
      <p:nvGrpSpPr>
        <p:cNvPr id="70" name="Shape 70"/>
        <p:cNvGrpSpPr/>
        <p:nvPr/>
      </p:nvGrpSpPr>
      <p:grpSpPr>
        <a:xfrm>
          <a:off x="0" y="0"/>
          <a:ext cx="0" cy="0"/>
          <a:chOff x="0" y="0"/>
          <a:chExt cx="0" cy="0"/>
        </a:xfrm>
      </p:grpSpPr>
      <p:sp>
        <p:nvSpPr>
          <p:cNvPr id="71" name="Google Shape;71;p11"/>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72" name="Google Shape;72;p11"/>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Center Title Dark Background">
  <p:cSld name="Text Center Title Dark Background">
    <p:bg>
      <p:bgPr>
        <a:solidFill>
          <a:srgbClr val="00183C"/>
        </a:solidFill>
      </p:bgPr>
    </p:bg>
    <p:spTree>
      <p:nvGrpSpPr>
        <p:cNvPr id="73" name="Shape 73"/>
        <p:cNvGrpSpPr/>
        <p:nvPr/>
      </p:nvGrpSpPr>
      <p:grpSpPr>
        <a:xfrm>
          <a:off x="0" y="0"/>
          <a:ext cx="0" cy="0"/>
          <a:chOff x="0" y="0"/>
          <a:chExt cx="0" cy="0"/>
        </a:xfrm>
      </p:grpSpPr>
      <p:sp>
        <p:nvSpPr>
          <p:cNvPr id="74" name="Google Shape;74;p12"/>
          <p:cNvSpPr txBox="1"/>
          <p:nvPr>
            <p:ph type="title"/>
          </p:nvPr>
        </p:nvSpPr>
        <p:spPr>
          <a:xfrm>
            <a:off x="589280" y="923925"/>
            <a:ext cx="10972800" cy="1325563"/>
          </a:xfrm>
          <a:prstGeom prst="rect">
            <a:avLst/>
          </a:prstGeom>
          <a:noFill/>
          <a:ln>
            <a:noFill/>
          </a:ln>
        </p:spPr>
        <p:txBody>
          <a:bodyPr anchorCtr="0" anchor="ctr" bIns="45700" lIns="91425" spcFirstLastPara="1" rIns="91425" wrap="square" tIns="45700"/>
          <a:lstStyle>
            <a:lvl1pPr lvl="0" algn="ctr">
              <a:lnSpc>
                <a:spcPct val="90000"/>
              </a:lnSpc>
              <a:spcBef>
                <a:spcPts val="0"/>
              </a:spcBef>
              <a:spcAft>
                <a:spcPts val="0"/>
              </a:spcAft>
              <a:buClr>
                <a:schemeClr val="lt1"/>
              </a:buClr>
              <a:buSzPts val="3600"/>
              <a:buFont typeface="Gill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5" name="Google Shape;75;p12"/>
          <p:cNvSpPr txBox="1"/>
          <p:nvPr>
            <p:ph idx="1" type="body"/>
          </p:nvPr>
        </p:nvSpPr>
        <p:spPr>
          <a:xfrm>
            <a:off x="589280" y="2279968"/>
            <a:ext cx="10972800" cy="3105150"/>
          </a:xfrm>
          <a:prstGeom prst="rect">
            <a:avLst/>
          </a:prstGeom>
          <a:noFill/>
          <a:ln>
            <a:noFill/>
          </a:ln>
        </p:spPr>
        <p:txBody>
          <a:bodyPr anchorCtr="0" anchor="t" bIns="45700" lIns="91425" spcFirstLastPara="1" rIns="91425" wrap="square" tIns="45700"/>
          <a:lstStyle>
            <a:lvl1pPr indent="-406400" lvl="0" marL="457200" algn="ctr">
              <a:lnSpc>
                <a:spcPct val="100000"/>
              </a:lnSpc>
              <a:spcBef>
                <a:spcPts val="1000"/>
              </a:spcBef>
              <a:spcAft>
                <a:spcPts val="0"/>
              </a:spcAft>
              <a:buSzPts val="2800"/>
              <a:buChar char="›"/>
              <a:defRPr>
                <a:solidFill>
                  <a:schemeClr val="lt1"/>
                </a:solidFill>
              </a:defRPr>
            </a:lvl1pPr>
            <a:lvl2pPr indent="-393700" lvl="1" marL="914400" algn="ctr">
              <a:lnSpc>
                <a:spcPct val="100000"/>
              </a:lnSpc>
              <a:spcBef>
                <a:spcPts val="500"/>
              </a:spcBef>
              <a:spcAft>
                <a:spcPts val="0"/>
              </a:spcAft>
              <a:buSzPts val="2600"/>
              <a:buChar char="›"/>
              <a:defRPr>
                <a:solidFill>
                  <a:schemeClr val="lt1"/>
                </a:solidFill>
              </a:defRPr>
            </a:lvl2pPr>
            <a:lvl3pPr indent="-381000" lvl="2" marL="1371600" algn="ctr">
              <a:lnSpc>
                <a:spcPct val="100000"/>
              </a:lnSpc>
              <a:spcBef>
                <a:spcPts val="500"/>
              </a:spcBef>
              <a:spcAft>
                <a:spcPts val="0"/>
              </a:spcAft>
              <a:buSzPts val="2400"/>
              <a:buChar char="›"/>
              <a:defRPr>
                <a:solidFill>
                  <a:schemeClr val="lt1"/>
                </a:solidFill>
              </a:defRPr>
            </a:lvl3pPr>
            <a:lvl4pPr indent="-368300" lvl="3" marL="1828800" algn="ctr">
              <a:lnSpc>
                <a:spcPct val="100000"/>
              </a:lnSpc>
              <a:spcBef>
                <a:spcPts val="500"/>
              </a:spcBef>
              <a:spcAft>
                <a:spcPts val="0"/>
              </a:spcAft>
              <a:buSzPts val="2200"/>
              <a:buChar char="›"/>
              <a:defRPr>
                <a:solidFill>
                  <a:schemeClr val="lt1"/>
                </a:solidFill>
              </a:defRPr>
            </a:lvl4pPr>
            <a:lvl5pPr indent="-355600" lvl="4" marL="2286000" algn="ctr">
              <a:lnSpc>
                <a:spcPct val="100000"/>
              </a:lnSpc>
              <a:spcBef>
                <a:spcPts val="500"/>
              </a:spcBef>
              <a:spcAft>
                <a:spcPts val="0"/>
              </a:spcAft>
              <a:buSzPts val="20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76" name="Google Shape;76;p12"/>
          <p:cNvPicPr preferRelativeResize="0"/>
          <p:nvPr/>
        </p:nvPicPr>
        <p:blipFill rotWithShape="1">
          <a:blip r:embed="rId2">
            <a:alphaModFix/>
          </a:blip>
          <a:srcRect b="0" l="0" r="0" t="0"/>
          <a:stretch/>
        </p:blipFill>
        <p:spPr>
          <a:xfrm>
            <a:off x="586404" y="5764203"/>
            <a:ext cx="2710842" cy="161801"/>
          </a:xfrm>
          <a:prstGeom prst="rect">
            <a:avLst/>
          </a:prstGeom>
          <a:noFill/>
          <a:ln>
            <a:noFill/>
          </a:ln>
        </p:spPr>
      </p:pic>
      <p:sp>
        <p:nvSpPr>
          <p:cNvPr id="77" name="Google Shape;77;p12"/>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chemeClr val="lt1"/>
                </a:solidFill>
                <a:latin typeface="Gill Sans"/>
                <a:ea typeface="Gill Sans"/>
                <a:cs typeface="Gill Sans"/>
                <a:sym typeface="Gill Sans"/>
              </a:defRPr>
            </a:lvl1pPr>
            <a:lvl2pPr indent="0" lvl="1" marL="0" algn="r">
              <a:spcBef>
                <a:spcPts val="0"/>
              </a:spcBef>
              <a:buNone/>
              <a:defRPr sz="1100">
                <a:solidFill>
                  <a:schemeClr val="lt1"/>
                </a:solidFill>
                <a:latin typeface="Gill Sans"/>
                <a:ea typeface="Gill Sans"/>
                <a:cs typeface="Gill Sans"/>
                <a:sym typeface="Gill Sans"/>
              </a:defRPr>
            </a:lvl2pPr>
            <a:lvl3pPr indent="0" lvl="2" marL="0" algn="r">
              <a:spcBef>
                <a:spcPts val="0"/>
              </a:spcBef>
              <a:buNone/>
              <a:defRPr sz="1100">
                <a:solidFill>
                  <a:schemeClr val="lt1"/>
                </a:solidFill>
                <a:latin typeface="Gill Sans"/>
                <a:ea typeface="Gill Sans"/>
                <a:cs typeface="Gill Sans"/>
                <a:sym typeface="Gill Sans"/>
              </a:defRPr>
            </a:lvl3pPr>
            <a:lvl4pPr indent="0" lvl="3" marL="0" algn="r">
              <a:spcBef>
                <a:spcPts val="0"/>
              </a:spcBef>
              <a:buNone/>
              <a:defRPr sz="1100">
                <a:solidFill>
                  <a:schemeClr val="lt1"/>
                </a:solidFill>
                <a:latin typeface="Gill Sans"/>
                <a:ea typeface="Gill Sans"/>
                <a:cs typeface="Gill Sans"/>
                <a:sym typeface="Gill Sans"/>
              </a:defRPr>
            </a:lvl4pPr>
            <a:lvl5pPr indent="0" lvl="4" marL="0" algn="r">
              <a:spcBef>
                <a:spcPts val="0"/>
              </a:spcBef>
              <a:buNone/>
              <a:defRPr sz="1100">
                <a:solidFill>
                  <a:schemeClr val="lt1"/>
                </a:solidFill>
                <a:latin typeface="Gill Sans"/>
                <a:ea typeface="Gill Sans"/>
                <a:cs typeface="Gill Sans"/>
                <a:sym typeface="Gill Sans"/>
              </a:defRPr>
            </a:lvl5pPr>
            <a:lvl6pPr indent="0" lvl="5" marL="0" algn="r">
              <a:spcBef>
                <a:spcPts val="0"/>
              </a:spcBef>
              <a:buNone/>
              <a:defRPr sz="1100">
                <a:solidFill>
                  <a:schemeClr val="lt1"/>
                </a:solidFill>
                <a:latin typeface="Gill Sans"/>
                <a:ea typeface="Gill Sans"/>
                <a:cs typeface="Gill Sans"/>
                <a:sym typeface="Gill Sans"/>
              </a:defRPr>
            </a:lvl6pPr>
            <a:lvl7pPr indent="0" lvl="6" marL="0" algn="r">
              <a:spcBef>
                <a:spcPts val="0"/>
              </a:spcBef>
              <a:buNone/>
              <a:defRPr sz="1100">
                <a:solidFill>
                  <a:schemeClr val="lt1"/>
                </a:solidFill>
                <a:latin typeface="Gill Sans"/>
                <a:ea typeface="Gill Sans"/>
                <a:cs typeface="Gill Sans"/>
                <a:sym typeface="Gill Sans"/>
              </a:defRPr>
            </a:lvl7pPr>
            <a:lvl8pPr indent="0" lvl="7" marL="0" algn="r">
              <a:spcBef>
                <a:spcPts val="0"/>
              </a:spcBef>
              <a:buNone/>
              <a:defRPr sz="1100">
                <a:solidFill>
                  <a:schemeClr val="lt1"/>
                </a:solidFill>
                <a:latin typeface="Gill Sans"/>
                <a:ea typeface="Gill Sans"/>
                <a:cs typeface="Gill Sans"/>
                <a:sym typeface="Gill Sans"/>
              </a:defRPr>
            </a:lvl8pPr>
            <a:lvl9pPr indent="0" lvl="8" marL="0" algn="r">
              <a:spcBef>
                <a:spcPts val="0"/>
              </a:spcBef>
              <a:buNone/>
              <a:defRPr sz="1100">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78" name="Google Shape;78;p12"/>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lt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79" name="Google Shape;79;p12"/>
          <p:cNvPicPr preferRelativeResize="0"/>
          <p:nvPr/>
        </p:nvPicPr>
        <p:blipFill rotWithShape="1">
          <a:blip r:embed="rId3">
            <a:alphaModFix/>
          </a:blip>
          <a:srcRect b="0" l="0" r="0" t="0"/>
          <a:stretch/>
        </p:blipFill>
        <p:spPr>
          <a:xfrm>
            <a:off x="9286142" y="5782018"/>
            <a:ext cx="2275938" cy="186240"/>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ultiple Round Image">
  <p:cSld name="Multiple Round Image">
    <p:spTree>
      <p:nvGrpSpPr>
        <p:cNvPr id="80" name="Shape 80"/>
        <p:cNvGrpSpPr/>
        <p:nvPr/>
      </p:nvGrpSpPr>
      <p:grpSpPr>
        <a:xfrm>
          <a:off x="0" y="0"/>
          <a:ext cx="0" cy="0"/>
          <a:chOff x="0" y="0"/>
          <a:chExt cx="0" cy="0"/>
        </a:xfrm>
      </p:grpSpPr>
      <p:sp>
        <p:nvSpPr>
          <p:cNvPr id="81" name="Google Shape;81;p13"/>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82" name="Google Shape;82;p13"/>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83" name="Google Shape;83;p13"/>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84" name="Google Shape;84;p13"/>
          <p:cNvSpPr/>
          <p:nvPr>
            <p:ph idx="2" type="pic"/>
          </p:nvPr>
        </p:nvSpPr>
        <p:spPr>
          <a:xfrm>
            <a:off x="937549" y="1471218"/>
            <a:ext cx="4670385" cy="4670385"/>
          </a:xfrm>
          <a:prstGeom prst="ellipse">
            <a:avLst/>
          </a:prstGeom>
          <a:solidFill>
            <a:schemeClr val="lt1"/>
          </a:solid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Char char="›"/>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85" name="Google Shape;85;p13"/>
          <p:cNvSpPr/>
          <p:nvPr>
            <p:ph idx="3" type="pic"/>
          </p:nvPr>
        </p:nvSpPr>
        <p:spPr>
          <a:xfrm>
            <a:off x="6732624" y="1471218"/>
            <a:ext cx="4670385" cy="4670385"/>
          </a:xfrm>
          <a:prstGeom prst="ellipse">
            <a:avLst/>
          </a:prstGeom>
          <a:solidFill>
            <a:schemeClr val="lt1"/>
          </a:solid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Char char="›"/>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86" name="Google Shape;86;p13"/>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87" name="Google Shape;87;p13"/>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ultiple Square Image">
  <p:cSld name="Multiple Square Image">
    <p:spTree>
      <p:nvGrpSpPr>
        <p:cNvPr id="88" name="Shape 88"/>
        <p:cNvGrpSpPr/>
        <p:nvPr/>
      </p:nvGrpSpPr>
      <p:grpSpPr>
        <a:xfrm>
          <a:off x="0" y="0"/>
          <a:ext cx="0" cy="0"/>
          <a:chOff x="0" y="0"/>
          <a:chExt cx="0" cy="0"/>
        </a:xfrm>
      </p:grpSpPr>
      <p:sp>
        <p:nvSpPr>
          <p:cNvPr id="89" name="Google Shape;89;p14"/>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90" name="Google Shape;90;p14"/>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91" name="Google Shape;91;p14"/>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92" name="Google Shape;92;p14"/>
          <p:cNvSpPr/>
          <p:nvPr>
            <p:ph idx="2" type="pic"/>
          </p:nvPr>
        </p:nvSpPr>
        <p:spPr>
          <a:xfrm>
            <a:off x="624841" y="1410656"/>
            <a:ext cx="5463444" cy="4822825"/>
          </a:xfrm>
          <a:prstGeom prst="rect">
            <a:avLst/>
          </a:prstGeom>
          <a:solidFill>
            <a:schemeClr val="lt1"/>
          </a:solid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Char char="›"/>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93" name="Google Shape;93;p14"/>
          <p:cNvSpPr/>
          <p:nvPr>
            <p:ph idx="3" type="pic"/>
          </p:nvPr>
        </p:nvSpPr>
        <p:spPr>
          <a:xfrm>
            <a:off x="6095282" y="1406573"/>
            <a:ext cx="5463444" cy="4822825"/>
          </a:xfrm>
          <a:prstGeom prst="rect">
            <a:avLst/>
          </a:prstGeom>
          <a:solidFill>
            <a:schemeClr val="lt1"/>
          </a:solid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Char char="›"/>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94" name="Google Shape;94;p14"/>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95" name="Google Shape;95;p14"/>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Center Title White Background">
  <p:cSld name="Text Center Title White Background">
    <p:spTree>
      <p:nvGrpSpPr>
        <p:cNvPr id="96" name="Shape 96"/>
        <p:cNvGrpSpPr/>
        <p:nvPr/>
      </p:nvGrpSpPr>
      <p:grpSpPr>
        <a:xfrm>
          <a:off x="0" y="0"/>
          <a:ext cx="0" cy="0"/>
          <a:chOff x="0" y="0"/>
          <a:chExt cx="0" cy="0"/>
        </a:xfrm>
      </p:grpSpPr>
      <p:sp>
        <p:nvSpPr>
          <p:cNvPr id="97" name="Google Shape;97;p15"/>
          <p:cNvSpPr txBox="1"/>
          <p:nvPr>
            <p:ph type="title"/>
          </p:nvPr>
        </p:nvSpPr>
        <p:spPr>
          <a:xfrm>
            <a:off x="838200" y="923925"/>
            <a:ext cx="10515600" cy="1325563"/>
          </a:xfrm>
          <a:prstGeom prst="rect">
            <a:avLst/>
          </a:prstGeom>
          <a:noFill/>
          <a:ln>
            <a:noFill/>
          </a:ln>
        </p:spPr>
        <p:txBody>
          <a:bodyPr anchorCtr="0" anchor="ctr" bIns="45700" lIns="91425" spcFirstLastPara="1" rIns="91425" wrap="square" tIns="45700"/>
          <a:lstStyle>
            <a:lvl1pPr lvl="0" algn="ctr">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8" name="Google Shape;98;p15"/>
          <p:cNvSpPr txBox="1"/>
          <p:nvPr>
            <p:ph idx="1" type="body"/>
          </p:nvPr>
        </p:nvSpPr>
        <p:spPr>
          <a:xfrm>
            <a:off x="838200" y="2279968"/>
            <a:ext cx="10515600" cy="3105150"/>
          </a:xfrm>
          <a:prstGeom prst="rect">
            <a:avLst/>
          </a:prstGeom>
          <a:noFill/>
          <a:ln>
            <a:noFill/>
          </a:ln>
        </p:spPr>
        <p:txBody>
          <a:bodyPr anchorCtr="0" anchor="t" bIns="45700" lIns="91425" spcFirstLastPara="1" rIns="91425" wrap="square" tIns="45700"/>
          <a:lstStyle>
            <a:lvl1pPr indent="-406400" lvl="0" marL="457200" algn="ctr">
              <a:lnSpc>
                <a:spcPct val="100000"/>
              </a:lnSpc>
              <a:spcBef>
                <a:spcPts val="1000"/>
              </a:spcBef>
              <a:spcAft>
                <a:spcPts val="0"/>
              </a:spcAft>
              <a:buSzPts val="2800"/>
              <a:buChar char="›"/>
              <a:defRPr/>
            </a:lvl1pPr>
            <a:lvl2pPr indent="-393700" lvl="1" marL="914400" algn="ctr">
              <a:lnSpc>
                <a:spcPct val="100000"/>
              </a:lnSpc>
              <a:spcBef>
                <a:spcPts val="500"/>
              </a:spcBef>
              <a:spcAft>
                <a:spcPts val="0"/>
              </a:spcAft>
              <a:buSzPts val="2600"/>
              <a:buChar char="›"/>
              <a:defRPr/>
            </a:lvl2pPr>
            <a:lvl3pPr indent="-381000" lvl="2" marL="1371600" algn="ctr">
              <a:lnSpc>
                <a:spcPct val="100000"/>
              </a:lnSpc>
              <a:spcBef>
                <a:spcPts val="500"/>
              </a:spcBef>
              <a:spcAft>
                <a:spcPts val="0"/>
              </a:spcAft>
              <a:buSzPts val="2400"/>
              <a:buChar char="›"/>
              <a:defRPr/>
            </a:lvl3pPr>
            <a:lvl4pPr indent="-368300" lvl="3" marL="1828800" algn="ctr">
              <a:lnSpc>
                <a:spcPct val="100000"/>
              </a:lnSpc>
              <a:spcBef>
                <a:spcPts val="500"/>
              </a:spcBef>
              <a:spcAft>
                <a:spcPts val="0"/>
              </a:spcAft>
              <a:buSzPts val="2200"/>
              <a:buChar char="›"/>
              <a:defRPr/>
            </a:lvl4pPr>
            <a:lvl5pPr indent="-355600" lvl="4" marL="2286000" algn="ctr">
              <a:lnSpc>
                <a:spcPct val="100000"/>
              </a:lnSpc>
              <a:spcBef>
                <a:spcPts val="500"/>
              </a:spcBef>
              <a:spcAft>
                <a:spcPts val="0"/>
              </a:spcAft>
              <a:buSzPts val="20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99" name="Google Shape;99;p15"/>
          <p:cNvPicPr preferRelativeResize="0"/>
          <p:nvPr/>
        </p:nvPicPr>
        <p:blipFill rotWithShape="1">
          <a:blip r:embed="rId2">
            <a:alphaModFix/>
          </a:blip>
          <a:srcRect b="0" l="0" r="0" t="0"/>
          <a:stretch/>
        </p:blipFill>
        <p:spPr>
          <a:xfrm>
            <a:off x="838200" y="5767841"/>
            <a:ext cx="2710842" cy="161801"/>
          </a:xfrm>
          <a:prstGeom prst="rect">
            <a:avLst/>
          </a:prstGeom>
          <a:noFill/>
          <a:ln>
            <a:noFill/>
          </a:ln>
        </p:spPr>
      </p:pic>
      <p:sp>
        <p:nvSpPr>
          <p:cNvPr id="100" name="Google Shape;100;p15"/>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01" name="Google Shape;101;p15"/>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02" name="Google Shape;102;p15"/>
          <p:cNvPicPr preferRelativeResize="0"/>
          <p:nvPr/>
        </p:nvPicPr>
        <p:blipFill rotWithShape="1">
          <a:blip r:embed="rId3">
            <a:alphaModFix/>
          </a:blip>
          <a:srcRect b="0" l="0" r="0" t="0"/>
          <a:stretch/>
        </p:blipFill>
        <p:spPr>
          <a:xfrm>
            <a:off x="9104545" y="5767841"/>
            <a:ext cx="2249255" cy="184056"/>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Center Title Image Background">
  <p:cSld name="Text Center Title Image Background">
    <p:spTree>
      <p:nvGrpSpPr>
        <p:cNvPr id="103" name="Shape 103"/>
        <p:cNvGrpSpPr/>
        <p:nvPr/>
      </p:nvGrpSpPr>
      <p:grpSpPr>
        <a:xfrm>
          <a:off x="0" y="0"/>
          <a:ext cx="0" cy="0"/>
          <a:chOff x="0" y="0"/>
          <a:chExt cx="0" cy="0"/>
        </a:xfrm>
      </p:grpSpPr>
      <p:sp>
        <p:nvSpPr>
          <p:cNvPr id="104" name="Google Shape;104;p16"/>
          <p:cNvSpPr txBox="1"/>
          <p:nvPr>
            <p:ph type="title"/>
          </p:nvPr>
        </p:nvSpPr>
        <p:spPr>
          <a:xfrm>
            <a:off x="838200" y="923925"/>
            <a:ext cx="10515600" cy="1325563"/>
          </a:xfrm>
          <a:prstGeom prst="rect">
            <a:avLst/>
          </a:prstGeom>
          <a:noFill/>
          <a:ln>
            <a:noFill/>
          </a:ln>
        </p:spPr>
        <p:txBody>
          <a:bodyPr anchorCtr="0" anchor="ctr" bIns="45700" lIns="91425" spcFirstLastPara="1" rIns="91425" wrap="square" tIns="45700"/>
          <a:lstStyle>
            <a:lvl1pPr lvl="0" algn="ctr">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5" name="Google Shape;105;p16"/>
          <p:cNvSpPr txBox="1"/>
          <p:nvPr>
            <p:ph idx="1" type="body"/>
          </p:nvPr>
        </p:nvSpPr>
        <p:spPr>
          <a:xfrm>
            <a:off x="838200" y="2279968"/>
            <a:ext cx="10515600" cy="3105150"/>
          </a:xfrm>
          <a:prstGeom prst="rect">
            <a:avLst/>
          </a:prstGeom>
          <a:noFill/>
          <a:ln>
            <a:noFill/>
          </a:ln>
        </p:spPr>
        <p:txBody>
          <a:bodyPr anchorCtr="0" anchor="t" bIns="45700" lIns="91425" spcFirstLastPara="1" rIns="91425" wrap="square" tIns="45700"/>
          <a:lstStyle>
            <a:lvl1pPr indent="-406400" lvl="0" marL="457200" algn="ctr">
              <a:lnSpc>
                <a:spcPct val="100000"/>
              </a:lnSpc>
              <a:spcBef>
                <a:spcPts val="1000"/>
              </a:spcBef>
              <a:spcAft>
                <a:spcPts val="0"/>
              </a:spcAft>
              <a:buSzPts val="2800"/>
              <a:buChar char="›"/>
              <a:defRPr/>
            </a:lvl1pPr>
            <a:lvl2pPr indent="-393700" lvl="1" marL="914400" algn="ctr">
              <a:lnSpc>
                <a:spcPct val="100000"/>
              </a:lnSpc>
              <a:spcBef>
                <a:spcPts val="500"/>
              </a:spcBef>
              <a:spcAft>
                <a:spcPts val="0"/>
              </a:spcAft>
              <a:buSzPts val="2600"/>
              <a:buChar char="›"/>
              <a:defRPr/>
            </a:lvl2pPr>
            <a:lvl3pPr indent="-381000" lvl="2" marL="1371600" algn="ctr">
              <a:lnSpc>
                <a:spcPct val="100000"/>
              </a:lnSpc>
              <a:spcBef>
                <a:spcPts val="500"/>
              </a:spcBef>
              <a:spcAft>
                <a:spcPts val="0"/>
              </a:spcAft>
              <a:buSzPts val="2400"/>
              <a:buChar char="›"/>
              <a:defRPr/>
            </a:lvl3pPr>
            <a:lvl4pPr indent="-368300" lvl="3" marL="1828800" algn="ctr">
              <a:lnSpc>
                <a:spcPct val="100000"/>
              </a:lnSpc>
              <a:spcBef>
                <a:spcPts val="500"/>
              </a:spcBef>
              <a:spcAft>
                <a:spcPts val="0"/>
              </a:spcAft>
              <a:buSzPts val="2200"/>
              <a:buChar char="›"/>
              <a:defRPr/>
            </a:lvl4pPr>
            <a:lvl5pPr indent="-355600" lvl="4" marL="2286000" algn="ctr">
              <a:lnSpc>
                <a:spcPct val="100000"/>
              </a:lnSpc>
              <a:spcBef>
                <a:spcPts val="500"/>
              </a:spcBef>
              <a:spcAft>
                <a:spcPts val="0"/>
              </a:spcAft>
              <a:buSzPts val="20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06" name="Google Shape;106;p16"/>
          <p:cNvSpPr txBox="1"/>
          <p:nvPr>
            <p:ph idx="11" type="ftr"/>
          </p:nvPr>
        </p:nvSpPr>
        <p:spPr>
          <a:xfrm>
            <a:off x="607382" y="6583680"/>
            <a:ext cx="3368677" cy="274320"/>
          </a:xfrm>
          <a:prstGeom prst="rect">
            <a:avLst/>
          </a:prstGeom>
          <a:noFill/>
          <a:ln>
            <a:noFill/>
          </a:ln>
        </p:spPr>
        <p:txBody>
          <a:bodyPr anchorCtr="0" anchor="ctr" bIns="45700" lIns="91425" spcFirstLastPara="1" rIns="91425" wrap="square" tIns="45700"/>
          <a:lstStyle>
            <a:lvl1pPr lvl="0" marR="0" rtl="0" algn="l">
              <a:spcBef>
                <a:spcPts val="0"/>
              </a:spcBef>
              <a:spcAft>
                <a:spcPts val="0"/>
              </a:spcAft>
              <a:buSzPts val="1400"/>
              <a:buNone/>
              <a:defRPr sz="1100">
                <a:solidFill>
                  <a:srgbClr val="2F2F2F"/>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07" name="Google Shape;107;p16"/>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08" name="Google Shape;108;p16"/>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09" name="Google Shape;109;p16"/>
          <p:cNvPicPr preferRelativeResize="0"/>
          <p:nvPr/>
        </p:nvPicPr>
        <p:blipFill rotWithShape="1">
          <a:blip r:embed="rId2">
            <a:alphaModFix/>
          </a:blip>
          <a:srcRect b="0" l="0" r="0" t="0"/>
          <a:stretch/>
        </p:blipFill>
        <p:spPr>
          <a:xfrm>
            <a:off x="838200" y="5767841"/>
            <a:ext cx="2710842" cy="161801"/>
          </a:xfrm>
          <a:prstGeom prst="rect">
            <a:avLst/>
          </a:prstGeom>
          <a:noFill/>
          <a:ln>
            <a:noFill/>
          </a:ln>
        </p:spPr>
      </p:pic>
      <p:pic>
        <p:nvPicPr>
          <p:cNvPr id="110" name="Google Shape;110;p16"/>
          <p:cNvPicPr preferRelativeResize="0"/>
          <p:nvPr/>
        </p:nvPicPr>
        <p:blipFill rotWithShape="1">
          <a:blip r:embed="rId3">
            <a:alphaModFix/>
          </a:blip>
          <a:srcRect b="0" l="0" r="0" t="0"/>
          <a:stretch/>
        </p:blipFill>
        <p:spPr>
          <a:xfrm>
            <a:off x="9104545" y="5767841"/>
            <a:ext cx="2249255" cy="184056"/>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Left">
  <p:cSld name="Image Left">
    <p:spTree>
      <p:nvGrpSpPr>
        <p:cNvPr id="111" name="Shape 111"/>
        <p:cNvGrpSpPr/>
        <p:nvPr/>
      </p:nvGrpSpPr>
      <p:grpSpPr>
        <a:xfrm>
          <a:off x="0" y="0"/>
          <a:ext cx="0" cy="0"/>
          <a:chOff x="0" y="0"/>
          <a:chExt cx="0" cy="0"/>
        </a:xfrm>
      </p:grpSpPr>
      <p:sp>
        <p:nvSpPr>
          <p:cNvPr id="112" name="Google Shape;112;p17"/>
          <p:cNvSpPr/>
          <p:nvPr>
            <p:ph idx="2" type="pic"/>
          </p:nvPr>
        </p:nvSpPr>
        <p:spPr>
          <a:xfrm>
            <a:off x="0" y="0"/>
            <a:ext cx="12192000" cy="6858000"/>
          </a:xfrm>
          <a:prstGeom prst="rect">
            <a:avLst/>
          </a:prstGeom>
          <a:no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None/>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113" name="Google Shape;113;p17"/>
          <p:cNvSpPr txBox="1"/>
          <p:nvPr>
            <p:ph idx="1" type="body"/>
          </p:nvPr>
        </p:nvSpPr>
        <p:spPr>
          <a:xfrm>
            <a:off x="7708900" y="0"/>
            <a:ext cx="4483100" cy="6858000"/>
          </a:xfrm>
          <a:prstGeom prst="rect">
            <a:avLst/>
          </a:prstGeom>
          <a:solidFill>
            <a:srgbClr val="00183C">
              <a:alpha val="94901"/>
            </a:srgbClr>
          </a:solidFill>
          <a:ln>
            <a:noFill/>
          </a:ln>
        </p:spPr>
        <p:txBody>
          <a:bodyPr anchorCtr="0" anchor="t" bIns="457200" lIns="457200" spcFirstLastPara="1" rIns="228600" wrap="square" tIns="457200"/>
          <a:lstStyle>
            <a:lvl1pPr indent="-406400" lvl="0" marL="457200" algn="l">
              <a:lnSpc>
                <a:spcPct val="100000"/>
              </a:lnSpc>
              <a:spcBef>
                <a:spcPts val="1000"/>
              </a:spcBef>
              <a:spcAft>
                <a:spcPts val="0"/>
              </a:spcAft>
              <a:buSzPts val="2800"/>
              <a:buChar char="›"/>
              <a:defRPr>
                <a:solidFill>
                  <a:schemeClr val="lt1"/>
                </a:solidFill>
              </a:defRPr>
            </a:lvl1pPr>
            <a:lvl2pPr indent="-393700" lvl="1" marL="914400" algn="l">
              <a:lnSpc>
                <a:spcPct val="100000"/>
              </a:lnSpc>
              <a:spcBef>
                <a:spcPts val="500"/>
              </a:spcBef>
              <a:spcAft>
                <a:spcPts val="0"/>
              </a:spcAft>
              <a:buSzPts val="2600"/>
              <a:buChar char="›"/>
              <a:defRPr>
                <a:solidFill>
                  <a:schemeClr val="lt1"/>
                </a:solidFill>
              </a:defRPr>
            </a:lvl2pPr>
            <a:lvl3pPr indent="-381000" lvl="2" marL="1371600" algn="l">
              <a:lnSpc>
                <a:spcPct val="100000"/>
              </a:lnSpc>
              <a:spcBef>
                <a:spcPts val="500"/>
              </a:spcBef>
              <a:spcAft>
                <a:spcPts val="0"/>
              </a:spcAft>
              <a:buSzPts val="2400"/>
              <a:buChar char="›"/>
              <a:defRPr>
                <a:solidFill>
                  <a:schemeClr val="lt1"/>
                </a:solidFill>
              </a:defRPr>
            </a:lvl3pPr>
            <a:lvl4pPr indent="-368300" lvl="3" marL="1828800" algn="l">
              <a:lnSpc>
                <a:spcPct val="100000"/>
              </a:lnSpc>
              <a:spcBef>
                <a:spcPts val="500"/>
              </a:spcBef>
              <a:spcAft>
                <a:spcPts val="0"/>
              </a:spcAft>
              <a:buSzPts val="2200"/>
              <a:buChar char="›"/>
              <a:defRPr>
                <a:solidFill>
                  <a:schemeClr val="lt1"/>
                </a:solidFill>
              </a:defRPr>
            </a:lvl4pPr>
            <a:lvl5pPr indent="-355600" lvl="4" marL="2286000" algn="l">
              <a:lnSpc>
                <a:spcPct val="100000"/>
              </a:lnSpc>
              <a:spcBef>
                <a:spcPts val="500"/>
              </a:spcBef>
              <a:spcAft>
                <a:spcPts val="0"/>
              </a:spcAft>
              <a:buSzPts val="20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14" name="Google Shape;114;p17"/>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chemeClr val="lt1"/>
                </a:solidFill>
                <a:latin typeface="Gill Sans"/>
                <a:ea typeface="Gill Sans"/>
                <a:cs typeface="Gill Sans"/>
                <a:sym typeface="Gill Sans"/>
              </a:defRPr>
            </a:lvl1pPr>
            <a:lvl2pPr indent="0" lvl="1" marL="0" algn="r">
              <a:spcBef>
                <a:spcPts val="0"/>
              </a:spcBef>
              <a:buNone/>
              <a:defRPr sz="1100">
                <a:solidFill>
                  <a:schemeClr val="lt1"/>
                </a:solidFill>
                <a:latin typeface="Gill Sans"/>
                <a:ea typeface="Gill Sans"/>
                <a:cs typeface="Gill Sans"/>
                <a:sym typeface="Gill Sans"/>
              </a:defRPr>
            </a:lvl2pPr>
            <a:lvl3pPr indent="0" lvl="2" marL="0" algn="r">
              <a:spcBef>
                <a:spcPts val="0"/>
              </a:spcBef>
              <a:buNone/>
              <a:defRPr sz="1100">
                <a:solidFill>
                  <a:schemeClr val="lt1"/>
                </a:solidFill>
                <a:latin typeface="Gill Sans"/>
                <a:ea typeface="Gill Sans"/>
                <a:cs typeface="Gill Sans"/>
                <a:sym typeface="Gill Sans"/>
              </a:defRPr>
            </a:lvl3pPr>
            <a:lvl4pPr indent="0" lvl="3" marL="0" algn="r">
              <a:spcBef>
                <a:spcPts val="0"/>
              </a:spcBef>
              <a:buNone/>
              <a:defRPr sz="1100">
                <a:solidFill>
                  <a:schemeClr val="lt1"/>
                </a:solidFill>
                <a:latin typeface="Gill Sans"/>
                <a:ea typeface="Gill Sans"/>
                <a:cs typeface="Gill Sans"/>
                <a:sym typeface="Gill Sans"/>
              </a:defRPr>
            </a:lvl4pPr>
            <a:lvl5pPr indent="0" lvl="4" marL="0" algn="r">
              <a:spcBef>
                <a:spcPts val="0"/>
              </a:spcBef>
              <a:buNone/>
              <a:defRPr sz="1100">
                <a:solidFill>
                  <a:schemeClr val="lt1"/>
                </a:solidFill>
                <a:latin typeface="Gill Sans"/>
                <a:ea typeface="Gill Sans"/>
                <a:cs typeface="Gill Sans"/>
                <a:sym typeface="Gill Sans"/>
              </a:defRPr>
            </a:lvl5pPr>
            <a:lvl6pPr indent="0" lvl="5" marL="0" algn="r">
              <a:spcBef>
                <a:spcPts val="0"/>
              </a:spcBef>
              <a:buNone/>
              <a:defRPr sz="1100">
                <a:solidFill>
                  <a:schemeClr val="lt1"/>
                </a:solidFill>
                <a:latin typeface="Gill Sans"/>
                <a:ea typeface="Gill Sans"/>
                <a:cs typeface="Gill Sans"/>
                <a:sym typeface="Gill Sans"/>
              </a:defRPr>
            </a:lvl6pPr>
            <a:lvl7pPr indent="0" lvl="6" marL="0" algn="r">
              <a:spcBef>
                <a:spcPts val="0"/>
              </a:spcBef>
              <a:buNone/>
              <a:defRPr sz="1100">
                <a:solidFill>
                  <a:schemeClr val="lt1"/>
                </a:solidFill>
                <a:latin typeface="Gill Sans"/>
                <a:ea typeface="Gill Sans"/>
                <a:cs typeface="Gill Sans"/>
                <a:sym typeface="Gill Sans"/>
              </a:defRPr>
            </a:lvl7pPr>
            <a:lvl8pPr indent="0" lvl="7" marL="0" algn="r">
              <a:spcBef>
                <a:spcPts val="0"/>
              </a:spcBef>
              <a:buNone/>
              <a:defRPr sz="1100">
                <a:solidFill>
                  <a:schemeClr val="lt1"/>
                </a:solidFill>
                <a:latin typeface="Gill Sans"/>
                <a:ea typeface="Gill Sans"/>
                <a:cs typeface="Gill Sans"/>
                <a:sym typeface="Gill Sans"/>
              </a:defRPr>
            </a:lvl8pPr>
            <a:lvl9pPr indent="0" lvl="8" marL="0" algn="r">
              <a:spcBef>
                <a:spcPts val="0"/>
              </a:spcBef>
              <a:buNone/>
              <a:defRPr sz="1100">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15" name="Google Shape;115;p17"/>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lt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Full Width Dark Background">
  <p:cSld name="Text Full Width Dark Background">
    <p:bg>
      <p:bgPr>
        <a:solidFill>
          <a:srgbClr val="00183C"/>
        </a:solidFill>
      </p:bgPr>
    </p:bg>
    <p:spTree>
      <p:nvGrpSpPr>
        <p:cNvPr id="116" name="Shape 116"/>
        <p:cNvGrpSpPr/>
        <p:nvPr/>
      </p:nvGrpSpPr>
      <p:grpSpPr>
        <a:xfrm>
          <a:off x="0" y="0"/>
          <a:ext cx="0" cy="0"/>
          <a:chOff x="0" y="0"/>
          <a:chExt cx="0" cy="0"/>
        </a:xfrm>
      </p:grpSpPr>
      <p:pic>
        <p:nvPicPr>
          <p:cNvPr id="117" name="Google Shape;117;p18"/>
          <p:cNvPicPr preferRelativeResize="0"/>
          <p:nvPr/>
        </p:nvPicPr>
        <p:blipFill rotWithShape="1">
          <a:blip r:embed="rId2">
            <a:alphaModFix/>
          </a:blip>
          <a:srcRect b="0" l="0" r="0" t="0"/>
          <a:stretch/>
        </p:blipFill>
        <p:spPr>
          <a:xfrm>
            <a:off x="624840" y="6295331"/>
            <a:ext cx="2693086" cy="160741"/>
          </a:xfrm>
          <a:prstGeom prst="rect">
            <a:avLst/>
          </a:prstGeom>
          <a:noFill/>
          <a:ln>
            <a:noFill/>
          </a:ln>
        </p:spPr>
      </p:pic>
      <p:sp>
        <p:nvSpPr>
          <p:cNvPr id="118" name="Google Shape;118;p18"/>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lt1"/>
              </a:buClr>
              <a:buSzPts val="3600"/>
              <a:buFont typeface="Gill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19" name="Google Shape;119;p18"/>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lstStyle>
            <a:lvl1pPr indent="-406400" lvl="0" marL="457200" algn="l">
              <a:lnSpc>
                <a:spcPct val="100000"/>
              </a:lnSpc>
              <a:spcBef>
                <a:spcPts val="1000"/>
              </a:spcBef>
              <a:spcAft>
                <a:spcPts val="0"/>
              </a:spcAft>
              <a:buSzPts val="2800"/>
              <a:buChar char="›"/>
              <a:defRPr sz="2800">
                <a:solidFill>
                  <a:schemeClr val="lt1"/>
                </a:solidFill>
              </a:defRPr>
            </a:lvl1pPr>
            <a:lvl2pPr indent="-393700" lvl="1" marL="914400" algn="l">
              <a:lnSpc>
                <a:spcPct val="100000"/>
              </a:lnSpc>
              <a:spcBef>
                <a:spcPts val="500"/>
              </a:spcBef>
              <a:spcAft>
                <a:spcPts val="0"/>
              </a:spcAft>
              <a:buSzPts val="2600"/>
              <a:buChar char="›"/>
              <a:defRPr sz="2600">
                <a:solidFill>
                  <a:schemeClr val="lt1"/>
                </a:solidFill>
              </a:defRPr>
            </a:lvl2pPr>
            <a:lvl3pPr indent="-381000" lvl="2" marL="1371600" algn="l">
              <a:lnSpc>
                <a:spcPct val="100000"/>
              </a:lnSpc>
              <a:spcBef>
                <a:spcPts val="500"/>
              </a:spcBef>
              <a:spcAft>
                <a:spcPts val="0"/>
              </a:spcAft>
              <a:buSzPts val="2400"/>
              <a:buChar char="›"/>
              <a:defRPr sz="2400">
                <a:solidFill>
                  <a:schemeClr val="lt1"/>
                </a:solidFill>
              </a:defRPr>
            </a:lvl3pPr>
            <a:lvl4pPr indent="-368300" lvl="3" marL="1828800" algn="l">
              <a:lnSpc>
                <a:spcPct val="100000"/>
              </a:lnSpc>
              <a:spcBef>
                <a:spcPts val="500"/>
              </a:spcBef>
              <a:spcAft>
                <a:spcPts val="0"/>
              </a:spcAft>
              <a:buSzPts val="2200"/>
              <a:buChar char="›"/>
              <a:defRPr sz="2200">
                <a:solidFill>
                  <a:schemeClr val="lt1"/>
                </a:solidFill>
              </a:defRPr>
            </a:lvl4pPr>
            <a:lvl5pPr indent="-355600" lvl="4" marL="2286000" algn="l">
              <a:lnSpc>
                <a:spcPct val="100000"/>
              </a:lnSpc>
              <a:spcBef>
                <a:spcPts val="500"/>
              </a:spcBef>
              <a:spcAft>
                <a:spcPts val="0"/>
              </a:spcAft>
              <a:buSzPts val="2000"/>
              <a:buChar char="›"/>
              <a:defRPr sz="2000">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0" name="Google Shape;120;p18"/>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chemeClr val="lt1"/>
                </a:solidFill>
                <a:latin typeface="Gill Sans"/>
                <a:ea typeface="Gill Sans"/>
                <a:cs typeface="Gill Sans"/>
                <a:sym typeface="Gill Sans"/>
              </a:defRPr>
            </a:lvl1pPr>
            <a:lvl2pPr indent="0" lvl="1" marL="0" algn="r">
              <a:spcBef>
                <a:spcPts val="0"/>
              </a:spcBef>
              <a:buNone/>
              <a:defRPr sz="1100">
                <a:solidFill>
                  <a:schemeClr val="lt1"/>
                </a:solidFill>
                <a:latin typeface="Gill Sans"/>
                <a:ea typeface="Gill Sans"/>
                <a:cs typeface="Gill Sans"/>
                <a:sym typeface="Gill Sans"/>
              </a:defRPr>
            </a:lvl2pPr>
            <a:lvl3pPr indent="0" lvl="2" marL="0" algn="r">
              <a:spcBef>
                <a:spcPts val="0"/>
              </a:spcBef>
              <a:buNone/>
              <a:defRPr sz="1100">
                <a:solidFill>
                  <a:schemeClr val="lt1"/>
                </a:solidFill>
                <a:latin typeface="Gill Sans"/>
                <a:ea typeface="Gill Sans"/>
                <a:cs typeface="Gill Sans"/>
                <a:sym typeface="Gill Sans"/>
              </a:defRPr>
            </a:lvl3pPr>
            <a:lvl4pPr indent="0" lvl="3" marL="0" algn="r">
              <a:spcBef>
                <a:spcPts val="0"/>
              </a:spcBef>
              <a:buNone/>
              <a:defRPr sz="1100">
                <a:solidFill>
                  <a:schemeClr val="lt1"/>
                </a:solidFill>
                <a:latin typeface="Gill Sans"/>
                <a:ea typeface="Gill Sans"/>
                <a:cs typeface="Gill Sans"/>
                <a:sym typeface="Gill Sans"/>
              </a:defRPr>
            </a:lvl4pPr>
            <a:lvl5pPr indent="0" lvl="4" marL="0" algn="r">
              <a:spcBef>
                <a:spcPts val="0"/>
              </a:spcBef>
              <a:buNone/>
              <a:defRPr sz="1100">
                <a:solidFill>
                  <a:schemeClr val="lt1"/>
                </a:solidFill>
                <a:latin typeface="Gill Sans"/>
                <a:ea typeface="Gill Sans"/>
                <a:cs typeface="Gill Sans"/>
                <a:sym typeface="Gill Sans"/>
              </a:defRPr>
            </a:lvl5pPr>
            <a:lvl6pPr indent="0" lvl="5" marL="0" algn="r">
              <a:spcBef>
                <a:spcPts val="0"/>
              </a:spcBef>
              <a:buNone/>
              <a:defRPr sz="1100">
                <a:solidFill>
                  <a:schemeClr val="lt1"/>
                </a:solidFill>
                <a:latin typeface="Gill Sans"/>
                <a:ea typeface="Gill Sans"/>
                <a:cs typeface="Gill Sans"/>
                <a:sym typeface="Gill Sans"/>
              </a:defRPr>
            </a:lvl6pPr>
            <a:lvl7pPr indent="0" lvl="6" marL="0" algn="r">
              <a:spcBef>
                <a:spcPts val="0"/>
              </a:spcBef>
              <a:buNone/>
              <a:defRPr sz="1100">
                <a:solidFill>
                  <a:schemeClr val="lt1"/>
                </a:solidFill>
                <a:latin typeface="Gill Sans"/>
                <a:ea typeface="Gill Sans"/>
                <a:cs typeface="Gill Sans"/>
                <a:sym typeface="Gill Sans"/>
              </a:defRPr>
            </a:lvl7pPr>
            <a:lvl8pPr indent="0" lvl="7" marL="0" algn="r">
              <a:spcBef>
                <a:spcPts val="0"/>
              </a:spcBef>
              <a:buNone/>
              <a:defRPr sz="1100">
                <a:solidFill>
                  <a:schemeClr val="lt1"/>
                </a:solidFill>
                <a:latin typeface="Gill Sans"/>
                <a:ea typeface="Gill Sans"/>
                <a:cs typeface="Gill Sans"/>
                <a:sym typeface="Gill Sans"/>
              </a:defRPr>
            </a:lvl8pPr>
            <a:lvl9pPr indent="0" lvl="8" marL="0" algn="r">
              <a:spcBef>
                <a:spcPts val="0"/>
              </a:spcBef>
              <a:buNone/>
              <a:defRPr sz="1100">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121" name="Google Shape;121;p18"/>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lt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122" name="Google Shape;122;p18"/>
          <p:cNvPicPr preferRelativeResize="0"/>
          <p:nvPr/>
        </p:nvPicPr>
        <p:blipFill rotWithShape="1">
          <a:blip r:embed="rId3">
            <a:alphaModFix/>
          </a:blip>
          <a:srcRect b="0" l="0" r="0" t="0"/>
          <a:stretch/>
        </p:blipFill>
        <p:spPr>
          <a:xfrm>
            <a:off x="9291222" y="6269832"/>
            <a:ext cx="2275938" cy="18624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Full Width">
  <p:cSld name="1_Text Full Width">
    <p:spTree>
      <p:nvGrpSpPr>
        <p:cNvPr id="123" name="Shape 123"/>
        <p:cNvGrpSpPr/>
        <p:nvPr/>
      </p:nvGrpSpPr>
      <p:grpSpPr>
        <a:xfrm>
          <a:off x="0" y="0"/>
          <a:ext cx="0" cy="0"/>
          <a:chOff x="0" y="0"/>
          <a:chExt cx="0" cy="0"/>
        </a:xfrm>
      </p:grpSpPr>
      <p:sp>
        <p:nvSpPr>
          <p:cNvPr id="124" name="Google Shape;124;p19"/>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2800"/>
              <a:buFont typeface="Gill Sans"/>
              <a:buNone/>
              <a:defRPr sz="2800">
                <a:solidFill>
                  <a:srgbClr val="168FD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25" name="Google Shape;125;p19"/>
          <p:cNvSpPr txBox="1"/>
          <p:nvPr>
            <p:ph idx="1" type="body"/>
          </p:nvPr>
        </p:nvSpPr>
        <p:spPr>
          <a:xfrm>
            <a:off x="624840" y="1335087"/>
            <a:ext cx="10933886" cy="4915127"/>
          </a:xfrm>
          <a:prstGeom prst="rect">
            <a:avLst/>
          </a:prstGeom>
          <a:noFill/>
          <a:ln>
            <a:noFill/>
          </a:ln>
        </p:spPr>
        <p:txBody>
          <a:bodyPr anchorCtr="0" anchor="t" bIns="45700" lIns="91425" spcFirstLastPara="1" rIns="91425" wrap="square" tIns="45700"/>
          <a:lstStyle>
            <a:lvl1pPr indent="-368300" lvl="0" marL="457200" algn="l">
              <a:lnSpc>
                <a:spcPct val="100000"/>
              </a:lnSpc>
              <a:spcBef>
                <a:spcPts val="1000"/>
              </a:spcBef>
              <a:spcAft>
                <a:spcPts val="0"/>
              </a:spcAft>
              <a:buSzPts val="2200"/>
              <a:buChar char="›"/>
              <a:defRPr sz="2200"/>
            </a:lvl1pPr>
            <a:lvl2pPr indent="-355600" lvl="1" marL="914400" algn="l">
              <a:lnSpc>
                <a:spcPct val="100000"/>
              </a:lnSpc>
              <a:spcBef>
                <a:spcPts val="500"/>
              </a:spcBef>
              <a:spcAft>
                <a:spcPts val="0"/>
              </a:spcAft>
              <a:buSzPts val="2000"/>
              <a:buChar char="›"/>
              <a:defRPr sz="2000"/>
            </a:lvl2pPr>
            <a:lvl3pPr indent="-342900" lvl="2" marL="1371600" algn="l">
              <a:lnSpc>
                <a:spcPct val="100000"/>
              </a:lnSpc>
              <a:spcBef>
                <a:spcPts val="500"/>
              </a:spcBef>
              <a:spcAft>
                <a:spcPts val="0"/>
              </a:spcAft>
              <a:buSzPts val="1800"/>
              <a:buChar char="›"/>
              <a:defRPr sz="1800"/>
            </a:lvl3pPr>
            <a:lvl4pPr indent="-330200" lvl="3" marL="1828800" algn="l">
              <a:lnSpc>
                <a:spcPct val="100000"/>
              </a:lnSpc>
              <a:spcBef>
                <a:spcPts val="500"/>
              </a:spcBef>
              <a:spcAft>
                <a:spcPts val="0"/>
              </a:spcAft>
              <a:buSzPts val="1600"/>
              <a:buChar char="›"/>
              <a:defRPr sz="1600"/>
            </a:lvl4pPr>
            <a:lvl5pPr indent="-317500" lvl="4" marL="2286000" algn="l">
              <a:lnSpc>
                <a:spcPct val="100000"/>
              </a:lnSpc>
              <a:spcBef>
                <a:spcPts val="500"/>
              </a:spcBef>
              <a:spcAft>
                <a:spcPts val="0"/>
              </a:spcAft>
              <a:buSzPts val="1400"/>
              <a:buChar char="›"/>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26" name="Google Shape;126;p19"/>
          <p:cNvSpPr txBox="1"/>
          <p:nvPr>
            <p:ph idx="10" type="dt"/>
          </p:nvPr>
        </p:nvSpPr>
        <p:spPr>
          <a:xfrm>
            <a:off x="10990556" y="6583680"/>
            <a:ext cx="824906"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rgbClr val="2F2F2F"/>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27" name="Google Shape;127;p19"/>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wo Column">
  <p:cSld name="1_Text Two Column">
    <p:spTree>
      <p:nvGrpSpPr>
        <p:cNvPr id="128" name="Shape 128"/>
        <p:cNvGrpSpPr/>
        <p:nvPr/>
      </p:nvGrpSpPr>
      <p:grpSpPr>
        <a:xfrm>
          <a:off x="0" y="0"/>
          <a:ext cx="0" cy="0"/>
          <a:chOff x="0" y="0"/>
          <a:chExt cx="0" cy="0"/>
        </a:xfrm>
      </p:grpSpPr>
      <p:sp>
        <p:nvSpPr>
          <p:cNvPr id="129" name="Google Shape;129;p20"/>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2800"/>
              <a:buFont typeface="Gill Sans"/>
              <a:buNone/>
              <a:defRPr>
                <a:solidFill>
                  <a:srgbClr val="168FD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30" name="Google Shape;130;p20"/>
          <p:cNvSpPr txBox="1"/>
          <p:nvPr>
            <p:ph idx="1" type="body"/>
          </p:nvPr>
        </p:nvSpPr>
        <p:spPr>
          <a:xfrm>
            <a:off x="624840" y="1335088"/>
            <a:ext cx="5332077" cy="4933269"/>
          </a:xfrm>
          <a:prstGeom prst="rect">
            <a:avLst/>
          </a:prstGeom>
          <a:noFill/>
          <a:ln>
            <a:noFill/>
          </a:ln>
        </p:spPr>
        <p:txBody>
          <a:bodyPr anchorCtr="0" anchor="t" bIns="45700" lIns="91425" spcFirstLastPara="1" rIns="91425" wrap="square" tIns="45700"/>
          <a:lstStyle>
            <a:lvl1pPr indent="-368300" lvl="0" marL="457200" algn="l">
              <a:lnSpc>
                <a:spcPct val="100000"/>
              </a:lnSpc>
              <a:spcBef>
                <a:spcPts val="1000"/>
              </a:spcBef>
              <a:spcAft>
                <a:spcPts val="0"/>
              </a:spcAft>
              <a:buSzPts val="2200"/>
              <a:buChar char="›"/>
              <a:defRPr sz="2200"/>
            </a:lvl1pPr>
            <a:lvl2pPr indent="-355600" lvl="1" marL="914400" algn="l">
              <a:lnSpc>
                <a:spcPct val="100000"/>
              </a:lnSpc>
              <a:spcBef>
                <a:spcPts val="500"/>
              </a:spcBef>
              <a:spcAft>
                <a:spcPts val="0"/>
              </a:spcAft>
              <a:buSzPts val="2000"/>
              <a:buChar char="›"/>
              <a:defRPr sz="2000"/>
            </a:lvl2pPr>
            <a:lvl3pPr indent="-342900" lvl="2" marL="1371600" algn="l">
              <a:lnSpc>
                <a:spcPct val="100000"/>
              </a:lnSpc>
              <a:spcBef>
                <a:spcPts val="500"/>
              </a:spcBef>
              <a:spcAft>
                <a:spcPts val="0"/>
              </a:spcAft>
              <a:buSzPts val="1800"/>
              <a:buChar char="›"/>
              <a:defRPr sz="1800"/>
            </a:lvl3pPr>
            <a:lvl4pPr indent="-330200" lvl="3" marL="1828800" algn="l">
              <a:lnSpc>
                <a:spcPct val="100000"/>
              </a:lnSpc>
              <a:spcBef>
                <a:spcPts val="500"/>
              </a:spcBef>
              <a:spcAft>
                <a:spcPts val="0"/>
              </a:spcAft>
              <a:buSzPts val="1600"/>
              <a:buChar char="›"/>
              <a:defRPr sz="1600"/>
            </a:lvl4pPr>
            <a:lvl5pPr indent="-317500" lvl="4" marL="2286000" algn="l">
              <a:lnSpc>
                <a:spcPct val="100000"/>
              </a:lnSpc>
              <a:spcBef>
                <a:spcPts val="500"/>
              </a:spcBef>
              <a:spcAft>
                <a:spcPts val="0"/>
              </a:spcAft>
              <a:buSzPts val="1400"/>
              <a:buChar char="›"/>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1" name="Google Shape;131;p20"/>
          <p:cNvSpPr txBox="1"/>
          <p:nvPr>
            <p:ph idx="2" type="body"/>
          </p:nvPr>
        </p:nvSpPr>
        <p:spPr>
          <a:xfrm>
            <a:off x="6226649" y="1335088"/>
            <a:ext cx="5332077" cy="4933269"/>
          </a:xfrm>
          <a:prstGeom prst="rect">
            <a:avLst/>
          </a:prstGeom>
          <a:noFill/>
          <a:ln>
            <a:noFill/>
          </a:ln>
        </p:spPr>
        <p:txBody>
          <a:bodyPr anchorCtr="0" anchor="t" bIns="45700" lIns="91425" spcFirstLastPara="1" rIns="91425" wrap="square" tIns="45700"/>
          <a:lstStyle>
            <a:lvl1pPr indent="-368300" lvl="0" marL="457200" algn="l">
              <a:lnSpc>
                <a:spcPct val="100000"/>
              </a:lnSpc>
              <a:spcBef>
                <a:spcPts val="1000"/>
              </a:spcBef>
              <a:spcAft>
                <a:spcPts val="0"/>
              </a:spcAft>
              <a:buSzPts val="2200"/>
              <a:buChar char="›"/>
              <a:defRPr sz="2200"/>
            </a:lvl1pPr>
            <a:lvl2pPr indent="-355600" lvl="1" marL="914400" algn="l">
              <a:lnSpc>
                <a:spcPct val="100000"/>
              </a:lnSpc>
              <a:spcBef>
                <a:spcPts val="500"/>
              </a:spcBef>
              <a:spcAft>
                <a:spcPts val="0"/>
              </a:spcAft>
              <a:buSzPts val="2000"/>
              <a:buChar char="›"/>
              <a:defRPr sz="2000"/>
            </a:lvl2pPr>
            <a:lvl3pPr indent="-342900" lvl="2" marL="1371600" algn="l">
              <a:lnSpc>
                <a:spcPct val="100000"/>
              </a:lnSpc>
              <a:spcBef>
                <a:spcPts val="500"/>
              </a:spcBef>
              <a:spcAft>
                <a:spcPts val="0"/>
              </a:spcAft>
              <a:buSzPts val="1800"/>
              <a:buChar char="›"/>
              <a:defRPr sz="1800"/>
            </a:lvl3pPr>
            <a:lvl4pPr indent="-330200" lvl="3" marL="1828800" algn="l">
              <a:lnSpc>
                <a:spcPct val="100000"/>
              </a:lnSpc>
              <a:spcBef>
                <a:spcPts val="500"/>
              </a:spcBef>
              <a:spcAft>
                <a:spcPts val="0"/>
              </a:spcAft>
              <a:buSzPts val="1600"/>
              <a:buChar char="›"/>
              <a:defRPr sz="1600"/>
            </a:lvl4pPr>
            <a:lvl5pPr indent="-317500" lvl="4" marL="2286000" algn="l">
              <a:lnSpc>
                <a:spcPct val="100000"/>
              </a:lnSpc>
              <a:spcBef>
                <a:spcPts val="500"/>
              </a:spcBef>
              <a:spcAft>
                <a:spcPts val="0"/>
              </a:spcAft>
              <a:buSzPts val="1400"/>
              <a:buChar char="›"/>
              <a:defRPr sz="14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32" name="Google Shape;132;p20"/>
          <p:cNvSpPr txBox="1"/>
          <p:nvPr>
            <p:ph idx="10" type="dt"/>
          </p:nvPr>
        </p:nvSpPr>
        <p:spPr>
          <a:xfrm>
            <a:off x="10990556" y="6583680"/>
            <a:ext cx="824906"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rgbClr val="2F2F2F"/>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3" name="Google Shape;133;p20"/>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sz="1100">
                <a:solidFill>
                  <a:srgbClr val="2F2F2F"/>
                </a:solidFill>
                <a:latin typeface="Gill Sans"/>
                <a:ea typeface="Gill Sans"/>
                <a:cs typeface="Gill Sans"/>
                <a:sym typeface="Gill Sans"/>
              </a:defRPr>
            </a:lvl1pPr>
            <a:lvl2pPr indent="0" lvl="1" marL="0" algn="r">
              <a:spcBef>
                <a:spcPts val="0"/>
              </a:spcBef>
              <a:buNone/>
              <a:defRPr sz="1100">
                <a:solidFill>
                  <a:srgbClr val="2F2F2F"/>
                </a:solidFill>
                <a:latin typeface="Gill Sans"/>
                <a:ea typeface="Gill Sans"/>
                <a:cs typeface="Gill Sans"/>
                <a:sym typeface="Gill Sans"/>
              </a:defRPr>
            </a:lvl2pPr>
            <a:lvl3pPr indent="0" lvl="2" marL="0" algn="r">
              <a:spcBef>
                <a:spcPts val="0"/>
              </a:spcBef>
              <a:buNone/>
              <a:defRPr sz="1100">
                <a:solidFill>
                  <a:srgbClr val="2F2F2F"/>
                </a:solidFill>
                <a:latin typeface="Gill Sans"/>
                <a:ea typeface="Gill Sans"/>
                <a:cs typeface="Gill Sans"/>
                <a:sym typeface="Gill Sans"/>
              </a:defRPr>
            </a:lvl3pPr>
            <a:lvl4pPr indent="0" lvl="3" marL="0" algn="r">
              <a:spcBef>
                <a:spcPts val="0"/>
              </a:spcBef>
              <a:buNone/>
              <a:defRPr sz="1100">
                <a:solidFill>
                  <a:srgbClr val="2F2F2F"/>
                </a:solidFill>
                <a:latin typeface="Gill Sans"/>
                <a:ea typeface="Gill Sans"/>
                <a:cs typeface="Gill Sans"/>
                <a:sym typeface="Gill Sans"/>
              </a:defRPr>
            </a:lvl4pPr>
            <a:lvl5pPr indent="0" lvl="4" marL="0" algn="r">
              <a:spcBef>
                <a:spcPts val="0"/>
              </a:spcBef>
              <a:buNone/>
              <a:defRPr sz="1100">
                <a:solidFill>
                  <a:srgbClr val="2F2F2F"/>
                </a:solidFill>
                <a:latin typeface="Gill Sans"/>
                <a:ea typeface="Gill Sans"/>
                <a:cs typeface="Gill Sans"/>
                <a:sym typeface="Gill Sans"/>
              </a:defRPr>
            </a:lvl5pPr>
            <a:lvl6pPr indent="0" lvl="5" marL="0" algn="r">
              <a:spcBef>
                <a:spcPts val="0"/>
              </a:spcBef>
              <a:buNone/>
              <a:defRPr sz="1100">
                <a:solidFill>
                  <a:srgbClr val="2F2F2F"/>
                </a:solidFill>
                <a:latin typeface="Gill Sans"/>
                <a:ea typeface="Gill Sans"/>
                <a:cs typeface="Gill Sans"/>
                <a:sym typeface="Gill Sans"/>
              </a:defRPr>
            </a:lvl6pPr>
            <a:lvl7pPr indent="0" lvl="6" marL="0" algn="r">
              <a:spcBef>
                <a:spcPts val="0"/>
              </a:spcBef>
              <a:buNone/>
              <a:defRPr sz="1100">
                <a:solidFill>
                  <a:srgbClr val="2F2F2F"/>
                </a:solidFill>
                <a:latin typeface="Gill Sans"/>
                <a:ea typeface="Gill Sans"/>
                <a:cs typeface="Gill Sans"/>
                <a:sym typeface="Gill Sans"/>
              </a:defRPr>
            </a:lvl7pPr>
            <a:lvl8pPr indent="0" lvl="7" marL="0" algn="r">
              <a:spcBef>
                <a:spcPts val="0"/>
              </a:spcBef>
              <a:buNone/>
              <a:defRPr sz="1100">
                <a:solidFill>
                  <a:srgbClr val="2F2F2F"/>
                </a:solidFill>
                <a:latin typeface="Gill Sans"/>
                <a:ea typeface="Gill Sans"/>
                <a:cs typeface="Gill Sans"/>
                <a:sym typeface="Gill Sans"/>
              </a:defRPr>
            </a:lvl8pPr>
            <a:lvl9pPr indent="0" lvl="8" marL="0" algn="r">
              <a:spcBef>
                <a:spcPts val="0"/>
              </a:spcBef>
              <a:buNone/>
              <a:defRPr sz="1100">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1_Title Only">
    <p:spTree>
      <p:nvGrpSpPr>
        <p:cNvPr id="21" name="Shape 21"/>
        <p:cNvGrpSpPr/>
        <p:nvPr/>
      </p:nvGrpSpPr>
      <p:grpSpPr>
        <a:xfrm>
          <a:off x="0" y="0"/>
          <a:ext cx="0" cy="0"/>
          <a:chOff x="0" y="0"/>
          <a:chExt cx="0" cy="0"/>
        </a:xfrm>
      </p:grpSpPr>
      <p:sp>
        <p:nvSpPr>
          <p:cNvPr id="22" name="Google Shape;22;p3"/>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2800"/>
              <a:buFont typeface="Gill Sans"/>
              <a:buNone/>
              <a:defRPr>
                <a:solidFill>
                  <a:srgbClr val="168FD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3"/>
          <p:cNvSpPr txBox="1"/>
          <p:nvPr>
            <p:ph idx="10" type="dt"/>
          </p:nvPr>
        </p:nvSpPr>
        <p:spPr>
          <a:xfrm>
            <a:off x="10990556" y="6583680"/>
            <a:ext cx="824906"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rgbClr val="2F2F2F"/>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4" name="Google Shape;24;p3"/>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transition spd="slow">
    <p:push/>
  </p:transition>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Full Width">
  <p:cSld name="Text Full Width">
    <p:spTree>
      <p:nvGrpSpPr>
        <p:cNvPr id="25" name="Shape 25"/>
        <p:cNvGrpSpPr/>
        <p:nvPr/>
      </p:nvGrpSpPr>
      <p:grpSpPr>
        <a:xfrm>
          <a:off x="0" y="0"/>
          <a:ext cx="0" cy="0"/>
          <a:chOff x="0" y="0"/>
          <a:chExt cx="0" cy="0"/>
        </a:xfrm>
      </p:grpSpPr>
      <p:sp>
        <p:nvSpPr>
          <p:cNvPr id="26" name="Google Shape;26;p4"/>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7" name="Google Shape;27;p4"/>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lstStyle>
            <a:lvl1pPr indent="-406400" lvl="0" marL="457200" algn="l">
              <a:lnSpc>
                <a:spcPct val="100000"/>
              </a:lnSpc>
              <a:spcBef>
                <a:spcPts val="1000"/>
              </a:spcBef>
              <a:spcAft>
                <a:spcPts val="0"/>
              </a:spcAft>
              <a:buSzPts val="2800"/>
              <a:buChar char="›"/>
              <a:defRPr sz="2800"/>
            </a:lvl1pPr>
            <a:lvl2pPr indent="-393700" lvl="1" marL="914400" algn="l">
              <a:lnSpc>
                <a:spcPct val="100000"/>
              </a:lnSpc>
              <a:spcBef>
                <a:spcPts val="500"/>
              </a:spcBef>
              <a:spcAft>
                <a:spcPts val="0"/>
              </a:spcAft>
              <a:buSzPts val="2600"/>
              <a:buChar char="›"/>
              <a:defRPr sz="2600"/>
            </a:lvl2pPr>
            <a:lvl3pPr indent="-381000" lvl="2" marL="1371600" algn="l">
              <a:lnSpc>
                <a:spcPct val="100000"/>
              </a:lnSpc>
              <a:spcBef>
                <a:spcPts val="500"/>
              </a:spcBef>
              <a:spcAft>
                <a:spcPts val="0"/>
              </a:spcAft>
              <a:buSzPts val="2400"/>
              <a:buChar char="›"/>
              <a:defRPr sz="2400"/>
            </a:lvl3pPr>
            <a:lvl4pPr indent="-368300" lvl="3" marL="1828800" algn="l">
              <a:lnSpc>
                <a:spcPct val="100000"/>
              </a:lnSpc>
              <a:spcBef>
                <a:spcPts val="500"/>
              </a:spcBef>
              <a:spcAft>
                <a:spcPts val="0"/>
              </a:spcAft>
              <a:buSzPts val="2200"/>
              <a:buChar char="›"/>
              <a:defRPr sz="2200"/>
            </a:lvl4pPr>
            <a:lvl5pPr indent="-355600" lvl="4" marL="2286000" algn="l">
              <a:lnSpc>
                <a:spcPct val="100000"/>
              </a:lnSpc>
              <a:spcBef>
                <a:spcPts val="500"/>
              </a:spcBef>
              <a:spcAft>
                <a:spcPts val="0"/>
              </a:spcAft>
              <a:buSzPts val="2000"/>
              <a:buChar char="›"/>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28" name="Google Shape;28;p4"/>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29" name="Google Shape;29;p4"/>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30" name="Google Shape;30;p4"/>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1" name="Google Shape;31;p4"/>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ition Light">
  <p:cSld name="Transition Light">
    <p:spTree>
      <p:nvGrpSpPr>
        <p:cNvPr id="32" name="Shape 32"/>
        <p:cNvGrpSpPr/>
        <p:nvPr/>
      </p:nvGrpSpPr>
      <p:grpSpPr>
        <a:xfrm>
          <a:off x="0" y="0"/>
          <a:ext cx="0" cy="0"/>
          <a:chOff x="0" y="0"/>
          <a:chExt cx="0" cy="0"/>
        </a:xfrm>
      </p:grpSpPr>
      <p:sp>
        <p:nvSpPr>
          <p:cNvPr id="33" name="Google Shape;33;p5"/>
          <p:cNvSpPr txBox="1"/>
          <p:nvPr>
            <p:ph type="title"/>
          </p:nvPr>
        </p:nvSpPr>
        <p:spPr>
          <a:xfrm>
            <a:off x="609600" y="2447925"/>
            <a:ext cx="10972800" cy="1325563"/>
          </a:xfrm>
          <a:prstGeom prst="rect">
            <a:avLst/>
          </a:prstGeom>
          <a:noFill/>
          <a:ln>
            <a:noFill/>
          </a:ln>
        </p:spPr>
        <p:txBody>
          <a:bodyPr anchorCtr="0" anchor="ctr" bIns="45700" lIns="91425" spcFirstLastPara="1" rIns="91425" wrap="square" tIns="45700"/>
          <a:lstStyle>
            <a:lvl1pPr lvl="0" algn="ctr">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 name="Google Shape;34;p5"/>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35" name="Google Shape;35;p5"/>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36" name="Google Shape;36;p5"/>
          <p:cNvPicPr preferRelativeResize="0"/>
          <p:nvPr/>
        </p:nvPicPr>
        <p:blipFill rotWithShape="1">
          <a:blip r:embed="rId2">
            <a:alphaModFix/>
          </a:blip>
          <a:srcRect b="0" l="0" r="0" t="0"/>
          <a:stretch/>
        </p:blipFill>
        <p:spPr>
          <a:xfrm>
            <a:off x="838200" y="5767841"/>
            <a:ext cx="2710842" cy="161801"/>
          </a:xfrm>
          <a:prstGeom prst="rect">
            <a:avLst/>
          </a:prstGeom>
          <a:noFill/>
          <a:ln>
            <a:noFill/>
          </a:ln>
        </p:spPr>
      </p:pic>
      <p:pic>
        <p:nvPicPr>
          <p:cNvPr id="37" name="Google Shape;37;p5"/>
          <p:cNvPicPr preferRelativeResize="0"/>
          <p:nvPr/>
        </p:nvPicPr>
        <p:blipFill rotWithShape="1">
          <a:blip r:embed="rId3">
            <a:alphaModFix/>
          </a:blip>
          <a:srcRect b="0" l="0" r="0" t="0"/>
          <a:stretch/>
        </p:blipFill>
        <p:spPr>
          <a:xfrm>
            <a:off x="9104545" y="5767841"/>
            <a:ext cx="2249255" cy="184056"/>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ransition Dark">
  <p:cSld name="Transition Dark">
    <p:bg>
      <p:bgPr>
        <a:solidFill>
          <a:srgbClr val="00183C"/>
        </a:solidFill>
      </p:bgPr>
    </p:bg>
    <p:spTree>
      <p:nvGrpSpPr>
        <p:cNvPr id="38" name="Shape 38"/>
        <p:cNvGrpSpPr/>
        <p:nvPr/>
      </p:nvGrpSpPr>
      <p:grpSpPr>
        <a:xfrm>
          <a:off x="0" y="0"/>
          <a:ext cx="0" cy="0"/>
          <a:chOff x="0" y="0"/>
          <a:chExt cx="0" cy="0"/>
        </a:xfrm>
      </p:grpSpPr>
      <p:sp>
        <p:nvSpPr>
          <p:cNvPr id="39" name="Google Shape;39;p6"/>
          <p:cNvSpPr txBox="1"/>
          <p:nvPr>
            <p:ph type="title"/>
          </p:nvPr>
        </p:nvSpPr>
        <p:spPr>
          <a:xfrm>
            <a:off x="609600" y="2447925"/>
            <a:ext cx="10972800" cy="1325563"/>
          </a:xfrm>
          <a:prstGeom prst="rect">
            <a:avLst/>
          </a:prstGeom>
          <a:noFill/>
          <a:ln>
            <a:noFill/>
          </a:ln>
        </p:spPr>
        <p:txBody>
          <a:bodyPr anchorCtr="0" anchor="ctr" bIns="45700" lIns="91425" spcFirstLastPara="1" rIns="91425" wrap="square" tIns="45700"/>
          <a:lstStyle>
            <a:lvl1pPr lvl="0" algn="ctr">
              <a:lnSpc>
                <a:spcPct val="90000"/>
              </a:lnSpc>
              <a:spcBef>
                <a:spcPts val="0"/>
              </a:spcBef>
              <a:spcAft>
                <a:spcPts val="0"/>
              </a:spcAft>
              <a:buClr>
                <a:schemeClr val="lt1"/>
              </a:buClr>
              <a:buSzPts val="3600"/>
              <a:buFont typeface="Gill Sans"/>
              <a:buNone/>
              <a:defRPr>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0" name="Google Shape;40;p6"/>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chemeClr val="lt1"/>
                </a:solidFill>
                <a:latin typeface="Gill Sans"/>
                <a:ea typeface="Gill Sans"/>
                <a:cs typeface="Gill Sans"/>
                <a:sym typeface="Gill Sans"/>
              </a:defRPr>
            </a:lvl1pPr>
            <a:lvl2pPr indent="0" lvl="1" marL="0" algn="r">
              <a:spcBef>
                <a:spcPts val="0"/>
              </a:spcBef>
              <a:buNone/>
              <a:defRPr b="0" i="0" sz="1100" u="none" cap="none" strike="noStrike">
                <a:solidFill>
                  <a:schemeClr val="lt1"/>
                </a:solidFill>
                <a:latin typeface="Gill Sans"/>
                <a:ea typeface="Gill Sans"/>
                <a:cs typeface="Gill Sans"/>
                <a:sym typeface="Gill Sans"/>
              </a:defRPr>
            </a:lvl2pPr>
            <a:lvl3pPr indent="0" lvl="2" marL="0" algn="r">
              <a:spcBef>
                <a:spcPts val="0"/>
              </a:spcBef>
              <a:buNone/>
              <a:defRPr b="0" i="0" sz="1100" u="none" cap="none" strike="noStrike">
                <a:solidFill>
                  <a:schemeClr val="lt1"/>
                </a:solidFill>
                <a:latin typeface="Gill Sans"/>
                <a:ea typeface="Gill Sans"/>
                <a:cs typeface="Gill Sans"/>
                <a:sym typeface="Gill Sans"/>
              </a:defRPr>
            </a:lvl3pPr>
            <a:lvl4pPr indent="0" lvl="3" marL="0" algn="r">
              <a:spcBef>
                <a:spcPts val="0"/>
              </a:spcBef>
              <a:buNone/>
              <a:defRPr b="0" i="0" sz="1100" u="none" cap="none" strike="noStrike">
                <a:solidFill>
                  <a:schemeClr val="lt1"/>
                </a:solidFill>
                <a:latin typeface="Gill Sans"/>
                <a:ea typeface="Gill Sans"/>
                <a:cs typeface="Gill Sans"/>
                <a:sym typeface="Gill Sans"/>
              </a:defRPr>
            </a:lvl4pPr>
            <a:lvl5pPr indent="0" lvl="4" marL="0" algn="r">
              <a:spcBef>
                <a:spcPts val="0"/>
              </a:spcBef>
              <a:buNone/>
              <a:defRPr b="0" i="0" sz="1100" u="none" cap="none" strike="noStrike">
                <a:solidFill>
                  <a:schemeClr val="lt1"/>
                </a:solidFill>
                <a:latin typeface="Gill Sans"/>
                <a:ea typeface="Gill Sans"/>
                <a:cs typeface="Gill Sans"/>
                <a:sym typeface="Gill Sans"/>
              </a:defRPr>
            </a:lvl5pPr>
            <a:lvl6pPr indent="0" lvl="5" marL="0" algn="r">
              <a:spcBef>
                <a:spcPts val="0"/>
              </a:spcBef>
              <a:buNone/>
              <a:defRPr b="0" i="0" sz="1100" u="none" cap="none" strike="noStrike">
                <a:solidFill>
                  <a:schemeClr val="lt1"/>
                </a:solidFill>
                <a:latin typeface="Gill Sans"/>
                <a:ea typeface="Gill Sans"/>
                <a:cs typeface="Gill Sans"/>
                <a:sym typeface="Gill Sans"/>
              </a:defRPr>
            </a:lvl6pPr>
            <a:lvl7pPr indent="0" lvl="6" marL="0" algn="r">
              <a:spcBef>
                <a:spcPts val="0"/>
              </a:spcBef>
              <a:buNone/>
              <a:defRPr b="0" i="0" sz="1100" u="none" cap="none" strike="noStrike">
                <a:solidFill>
                  <a:schemeClr val="lt1"/>
                </a:solidFill>
                <a:latin typeface="Gill Sans"/>
                <a:ea typeface="Gill Sans"/>
                <a:cs typeface="Gill Sans"/>
                <a:sym typeface="Gill Sans"/>
              </a:defRPr>
            </a:lvl7pPr>
            <a:lvl8pPr indent="0" lvl="7" marL="0" algn="r">
              <a:spcBef>
                <a:spcPts val="0"/>
              </a:spcBef>
              <a:buNone/>
              <a:defRPr b="0" i="0" sz="1100" u="none" cap="none" strike="noStrike">
                <a:solidFill>
                  <a:schemeClr val="lt1"/>
                </a:solidFill>
                <a:latin typeface="Gill Sans"/>
                <a:ea typeface="Gill Sans"/>
                <a:cs typeface="Gill Sans"/>
                <a:sym typeface="Gill Sans"/>
              </a:defRPr>
            </a:lvl8pPr>
            <a:lvl9pPr indent="0" lvl="8" marL="0" algn="r">
              <a:spcBef>
                <a:spcPts val="0"/>
              </a:spcBef>
              <a:buNone/>
              <a:defRPr b="0" i="0" sz="1100" u="none" cap="none" strike="noStrike">
                <a:solidFill>
                  <a:schemeClr val="lt1"/>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41" name="Google Shape;41;p6"/>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lt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42" name="Google Shape;42;p6"/>
          <p:cNvPicPr preferRelativeResize="0"/>
          <p:nvPr/>
        </p:nvPicPr>
        <p:blipFill rotWithShape="1">
          <a:blip r:embed="rId2">
            <a:alphaModFix/>
          </a:blip>
          <a:srcRect b="0" l="0" r="0" t="0"/>
          <a:stretch/>
        </p:blipFill>
        <p:spPr>
          <a:xfrm>
            <a:off x="586404" y="5764203"/>
            <a:ext cx="2710842" cy="161801"/>
          </a:xfrm>
          <a:prstGeom prst="rect">
            <a:avLst/>
          </a:prstGeom>
          <a:noFill/>
          <a:ln>
            <a:noFill/>
          </a:ln>
        </p:spPr>
      </p:pic>
      <p:pic>
        <p:nvPicPr>
          <p:cNvPr id="43" name="Google Shape;43;p6"/>
          <p:cNvPicPr preferRelativeResize="0"/>
          <p:nvPr/>
        </p:nvPicPr>
        <p:blipFill rotWithShape="1">
          <a:blip r:embed="rId3">
            <a:alphaModFix/>
          </a:blip>
          <a:srcRect b="0" l="0" r="0" t="0"/>
          <a:stretch/>
        </p:blipFill>
        <p:spPr>
          <a:xfrm>
            <a:off x="9286142" y="5782018"/>
            <a:ext cx="2275938" cy="18624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Two Column">
  <p:cSld name="Text Two Column">
    <p:spTree>
      <p:nvGrpSpPr>
        <p:cNvPr id="44" name="Shape 44"/>
        <p:cNvGrpSpPr/>
        <p:nvPr/>
      </p:nvGrpSpPr>
      <p:grpSpPr>
        <a:xfrm>
          <a:off x="0" y="0"/>
          <a:ext cx="0" cy="0"/>
          <a:chOff x="0" y="0"/>
          <a:chExt cx="0" cy="0"/>
        </a:xfrm>
      </p:grpSpPr>
      <p:sp>
        <p:nvSpPr>
          <p:cNvPr id="45" name="Google Shape;45;p7"/>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latin typeface="Gill Sans"/>
                <a:ea typeface="Gill Sans"/>
                <a:cs typeface="Gill Sans"/>
                <a:sym typeface="Gill San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6" name="Google Shape;46;p7"/>
          <p:cNvSpPr txBox="1"/>
          <p:nvPr>
            <p:ph idx="1" type="body"/>
          </p:nvPr>
        </p:nvSpPr>
        <p:spPr>
          <a:xfrm>
            <a:off x="624840" y="1335088"/>
            <a:ext cx="5332077" cy="4351338"/>
          </a:xfrm>
          <a:prstGeom prst="rect">
            <a:avLst/>
          </a:prstGeom>
          <a:noFill/>
          <a:ln>
            <a:noFill/>
          </a:ln>
        </p:spPr>
        <p:txBody>
          <a:bodyPr anchorCtr="0" anchor="t" bIns="45700" lIns="91425" spcFirstLastPara="1" rIns="91425" wrap="square" tIns="45700"/>
          <a:lstStyle>
            <a:lvl1pPr indent="-406400" lvl="0" marL="457200" algn="l">
              <a:lnSpc>
                <a:spcPct val="100000"/>
              </a:lnSpc>
              <a:spcBef>
                <a:spcPts val="1000"/>
              </a:spcBef>
              <a:spcAft>
                <a:spcPts val="0"/>
              </a:spcAft>
              <a:buSzPts val="2800"/>
              <a:buChar char="›"/>
              <a:defRPr sz="2800">
                <a:latin typeface="Gill Sans"/>
                <a:ea typeface="Gill Sans"/>
                <a:cs typeface="Gill Sans"/>
                <a:sym typeface="Gill Sans"/>
              </a:defRPr>
            </a:lvl1pPr>
            <a:lvl2pPr indent="-393700" lvl="1" marL="914400" algn="l">
              <a:lnSpc>
                <a:spcPct val="100000"/>
              </a:lnSpc>
              <a:spcBef>
                <a:spcPts val="500"/>
              </a:spcBef>
              <a:spcAft>
                <a:spcPts val="0"/>
              </a:spcAft>
              <a:buSzPts val="2600"/>
              <a:buChar char="›"/>
              <a:defRPr sz="2600">
                <a:latin typeface="Gill Sans"/>
                <a:ea typeface="Gill Sans"/>
                <a:cs typeface="Gill Sans"/>
                <a:sym typeface="Gill Sans"/>
              </a:defRPr>
            </a:lvl2pPr>
            <a:lvl3pPr indent="-381000" lvl="2" marL="1371600" algn="l">
              <a:lnSpc>
                <a:spcPct val="100000"/>
              </a:lnSpc>
              <a:spcBef>
                <a:spcPts val="500"/>
              </a:spcBef>
              <a:spcAft>
                <a:spcPts val="0"/>
              </a:spcAft>
              <a:buSzPts val="2400"/>
              <a:buChar char="›"/>
              <a:defRPr sz="2400">
                <a:latin typeface="Gill Sans"/>
                <a:ea typeface="Gill Sans"/>
                <a:cs typeface="Gill Sans"/>
                <a:sym typeface="Gill Sans"/>
              </a:defRPr>
            </a:lvl3pPr>
            <a:lvl4pPr indent="-368300" lvl="3" marL="1828800" algn="l">
              <a:lnSpc>
                <a:spcPct val="100000"/>
              </a:lnSpc>
              <a:spcBef>
                <a:spcPts val="500"/>
              </a:spcBef>
              <a:spcAft>
                <a:spcPts val="0"/>
              </a:spcAft>
              <a:buSzPts val="2200"/>
              <a:buChar char="›"/>
              <a:defRPr sz="2200">
                <a:latin typeface="Gill Sans"/>
                <a:ea typeface="Gill Sans"/>
                <a:cs typeface="Gill Sans"/>
                <a:sym typeface="Gill Sans"/>
              </a:defRPr>
            </a:lvl4pPr>
            <a:lvl5pPr indent="-355600" lvl="4" marL="2286000" algn="l">
              <a:lnSpc>
                <a:spcPct val="100000"/>
              </a:lnSpc>
              <a:spcBef>
                <a:spcPts val="500"/>
              </a:spcBef>
              <a:spcAft>
                <a:spcPts val="0"/>
              </a:spcAft>
              <a:buSzPts val="2000"/>
              <a:buChar char="›"/>
              <a:defRPr sz="2000">
                <a:latin typeface="Gill Sans"/>
                <a:ea typeface="Gill Sans"/>
                <a:cs typeface="Gill Sans"/>
                <a:sym typeface="Gill Sans"/>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7"/>
          <p:cNvSpPr txBox="1"/>
          <p:nvPr>
            <p:ph idx="2" type="body"/>
          </p:nvPr>
        </p:nvSpPr>
        <p:spPr>
          <a:xfrm>
            <a:off x="6226649" y="1335088"/>
            <a:ext cx="5332077" cy="4351338"/>
          </a:xfrm>
          <a:prstGeom prst="rect">
            <a:avLst/>
          </a:prstGeom>
          <a:noFill/>
          <a:ln>
            <a:noFill/>
          </a:ln>
        </p:spPr>
        <p:txBody>
          <a:bodyPr anchorCtr="0" anchor="t" bIns="45700" lIns="91425" spcFirstLastPara="1" rIns="91425" wrap="square" tIns="45700"/>
          <a:lstStyle>
            <a:lvl1pPr indent="-406400" lvl="0" marL="457200" algn="l">
              <a:lnSpc>
                <a:spcPct val="100000"/>
              </a:lnSpc>
              <a:spcBef>
                <a:spcPts val="1000"/>
              </a:spcBef>
              <a:spcAft>
                <a:spcPts val="0"/>
              </a:spcAft>
              <a:buSzPts val="2800"/>
              <a:buChar char="›"/>
              <a:defRPr sz="2800">
                <a:latin typeface="Gill Sans"/>
                <a:ea typeface="Gill Sans"/>
                <a:cs typeface="Gill Sans"/>
                <a:sym typeface="Gill Sans"/>
              </a:defRPr>
            </a:lvl1pPr>
            <a:lvl2pPr indent="-393700" lvl="1" marL="914400" algn="l">
              <a:lnSpc>
                <a:spcPct val="100000"/>
              </a:lnSpc>
              <a:spcBef>
                <a:spcPts val="500"/>
              </a:spcBef>
              <a:spcAft>
                <a:spcPts val="0"/>
              </a:spcAft>
              <a:buSzPts val="2600"/>
              <a:buChar char="›"/>
              <a:defRPr sz="2600">
                <a:latin typeface="Gill Sans"/>
                <a:ea typeface="Gill Sans"/>
                <a:cs typeface="Gill Sans"/>
                <a:sym typeface="Gill Sans"/>
              </a:defRPr>
            </a:lvl2pPr>
            <a:lvl3pPr indent="-381000" lvl="2" marL="1371600" algn="l">
              <a:lnSpc>
                <a:spcPct val="100000"/>
              </a:lnSpc>
              <a:spcBef>
                <a:spcPts val="500"/>
              </a:spcBef>
              <a:spcAft>
                <a:spcPts val="0"/>
              </a:spcAft>
              <a:buSzPts val="2400"/>
              <a:buChar char="›"/>
              <a:defRPr sz="2400">
                <a:latin typeface="Gill Sans"/>
                <a:ea typeface="Gill Sans"/>
                <a:cs typeface="Gill Sans"/>
                <a:sym typeface="Gill Sans"/>
              </a:defRPr>
            </a:lvl3pPr>
            <a:lvl4pPr indent="-368300" lvl="3" marL="1828800" algn="l">
              <a:lnSpc>
                <a:spcPct val="100000"/>
              </a:lnSpc>
              <a:spcBef>
                <a:spcPts val="500"/>
              </a:spcBef>
              <a:spcAft>
                <a:spcPts val="0"/>
              </a:spcAft>
              <a:buSzPts val="2200"/>
              <a:buChar char="›"/>
              <a:defRPr sz="2200">
                <a:latin typeface="Gill Sans"/>
                <a:ea typeface="Gill Sans"/>
                <a:cs typeface="Gill Sans"/>
                <a:sym typeface="Gill Sans"/>
              </a:defRPr>
            </a:lvl4pPr>
            <a:lvl5pPr indent="-355600" lvl="4" marL="2286000" algn="l">
              <a:lnSpc>
                <a:spcPct val="100000"/>
              </a:lnSpc>
              <a:spcBef>
                <a:spcPts val="500"/>
              </a:spcBef>
              <a:spcAft>
                <a:spcPts val="0"/>
              </a:spcAft>
              <a:buSzPts val="2000"/>
              <a:buChar char="›"/>
              <a:defRPr sz="2000">
                <a:latin typeface="Gill Sans"/>
                <a:ea typeface="Gill Sans"/>
                <a:cs typeface="Gill Sans"/>
                <a:sym typeface="Gill Sans"/>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48" name="Google Shape;48;p7"/>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49" name="Google Shape;49;p7"/>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50" name="Google Shape;50;p7"/>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51" name="Google Shape;51;p7"/>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ext Half Width">
  <p:cSld name="Text Half Width">
    <p:spTree>
      <p:nvGrpSpPr>
        <p:cNvPr id="52" name="Shape 52"/>
        <p:cNvGrpSpPr/>
        <p:nvPr/>
      </p:nvGrpSpPr>
      <p:grpSpPr>
        <a:xfrm>
          <a:off x="0" y="0"/>
          <a:ext cx="0" cy="0"/>
          <a:chOff x="0" y="0"/>
          <a:chExt cx="0" cy="0"/>
        </a:xfrm>
      </p:grpSpPr>
      <p:sp>
        <p:nvSpPr>
          <p:cNvPr id="53" name="Google Shape;53;p8"/>
          <p:cNvSpPr txBox="1"/>
          <p:nvPr>
            <p:ph type="title"/>
          </p:nvPr>
        </p:nvSpPr>
        <p:spPr>
          <a:xfrm>
            <a:off x="624840" y="365126"/>
            <a:ext cx="10728960"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4" name="Google Shape;54;p8"/>
          <p:cNvSpPr txBox="1"/>
          <p:nvPr>
            <p:ph idx="1" type="body"/>
          </p:nvPr>
        </p:nvSpPr>
        <p:spPr>
          <a:xfrm>
            <a:off x="624840" y="1335088"/>
            <a:ext cx="5267960" cy="4351338"/>
          </a:xfrm>
          <a:prstGeom prst="rect">
            <a:avLst/>
          </a:prstGeom>
          <a:noFill/>
          <a:ln>
            <a:noFill/>
          </a:ln>
        </p:spPr>
        <p:txBody>
          <a:bodyPr anchorCtr="0" anchor="t" bIns="45700" lIns="91425" spcFirstLastPara="1" rIns="91425" wrap="square" tIns="45700"/>
          <a:lstStyle>
            <a:lvl1pPr indent="-406400" lvl="0" marL="457200" algn="l">
              <a:lnSpc>
                <a:spcPct val="100000"/>
              </a:lnSpc>
              <a:spcBef>
                <a:spcPts val="1000"/>
              </a:spcBef>
              <a:spcAft>
                <a:spcPts val="0"/>
              </a:spcAft>
              <a:buSzPts val="2800"/>
              <a:buChar char="›"/>
              <a:defRPr sz="2800"/>
            </a:lvl1pPr>
            <a:lvl2pPr indent="-393700" lvl="1" marL="914400" algn="l">
              <a:lnSpc>
                <a:spcPct val="100000"/>
              </a:lnSpc>
              <a:spcBef>
                <a:spcPts val="500"/>
              </a:spcBef>
              <a:spcAft>
                <a:spcPts val="0"/>
              </a:spcAft>
              <a:buSzPts val="2600"/>
              <a:buChar char="›"/>
              <a:defRPr sz="2600"/>
            </a:lvl2pPr>
            <a:lvl3pPr indent="-381000" lvl="2" marL="1371600" algn="l">
              <a:lnSpc>
                <a:spcPct val="100000"/>
              </a:lnSpc>
              <a:spcBef>
                <a:spcPts val="500"/>
              </a:spcBef>
              <a:spcAft>
                <a:spcPts val="0"/>
              </a:spcAft>
              <a:buSzPts val="2400"/>
              <a:buChar char="›"/>
              <a:defRPr sz="2400"/>
            </a:lvl3pPr>
            <a:lvl4pPr indent="-368300" lvl="3" marL="1828800" algn="l">
              <a:lnSpc>
                <a:spcPct val="100000"/>
              </a:lnSpc>
              <a:spcBef>
                <a:spcPts val="500"/>
              </a:spcBef>
              <a:spcAft>
                <a:spcPts val="0"/>
              </a:spcAft>
              <a:buSzPts val="2200"/>
              <a:buChar char="›"/>
              <a:defRPr sz="2200"/>
            </a:lvl4pPr>
            <a:lvl5pPr indent="-355600" lvl="4" marL="2286000" algn="l">
              <a:lnSpc>
                <a:spcPct val="100000"/>
              </a:lnSpc>
              <a:spcBef>
                <a:spcPts val="500"/>
              </a:spcBef>
              <a:spcAft>
                <a:spcPts val="0"/>
              </a:spcAft>
              <a:buSzPts val="2000"/>
              <a:buChar char="›"/>
              <a:defRPr sz="2000"/>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pic>
        <p:nvPicPr>
          <p:cNvPr id="55" name="Google Shape;55;p8"/>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56" name="Google Shape;56;p8"/>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57" name="Google Shape;57;p8"/>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58" name="Google Shape;58;p8"/>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p:cSld name="Title Only">
    <p:spTree>
      <p:nvGrpSpPr>
        <p:cNvPr id="59" name="Shape 59"/>
        <p:cNvGrpSpPr/>
        <p:nvPr/>
      </p:nvGrpSpPr>
      <p:grpSpPr>
        <a:xfrm>
          <a:off x="0" y="0"/>
          <a:ext cx="0" cy="0"/>
          <a:chOff x="0" y="0"/>
          <a:chExt cx="0" cy="0"/>
        </a:xfrm>
      </p:grpSpPr>
      <p:sp>
        <p:nvSpPr>
          <p:cNvPr id="60" name="Google Shape;60;p9"/>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rgbClr val="168FDF"/>
              </a:buClr>
              <a:buSzPts val="3600"/>
              <a:buFont typeface="Gill Sans"/>
              <a:buNone/>
              <a:defRPr>
                <a:solidFill>
                  <a:srgbClr val="168FD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pic>
        <p:nvPicPr>
          <p:cNvPr id="61" name="Google Shape;61;p9"/>
          <p:cNvPicPr preferRelativeResize="0"/>
          <p:nvPr/>
        </p:nvPicPr>
        <p:blipFill rotWithShape="1">
          <a:blip r:embed="rId2">
            <a:alphaModFix/>
          </a:blip>
          <a:srcRect b="0" l="0" r="0" t="0"/>
          <a:stretch/>
        </p:blipFill>
        <p:spPr>
          <a:xfrm>
            <a:off x="607084" y="6312023"/>
            <a:ext cx="2710842" cy="161801"/>
          </a:xfrm>
          <a:prstGeom prst="rect">
            <a:avLst/>
          </a:prstGeom>
          <a:noFill/>
          <a:ln>
            <a:noFill/>
          </a:ln>
        </p:spPr>
      </p:pic>
      <p:sp>
        <p:nvSpPr>
          <p:cNvPr id="62" name="Google Shape;62;p9"/>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
        <p:nvSpPr>
          <p:cNvPr id="63" name="Google Shape;63;p9"/>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chemeClr val="dk1"/>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pic>
        <p:nvPicPr>
          <p:cNvPr id="64" name="Google Shape;64;p9"/>
          <p:cNvPicPr preferRelativeResize="0"/>
          <p:nvPr/>
        </p:nvPicPr>
        <p:blipFill rotWithShape="1">
          <a:blip r:embed="rId3">
            <a:alphaModFix/>
          </a:blip>
          <a:srcRect b="0" l="0" r="0" t="0"/>
          <a:stretch/>
        </p:blipFill>
        <p:spPr>
          <a:xfrm>
            <a:off x="9335661" y="6312023"/>
            <a:ext cx="2249255" cy="184056"/>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Image Right">
  <p:cSld name="Image Right">
    <p:spTree>
      <p:nvGrpSpPr>
        <p:cNvPr id="65" name="Shape 65"/>
        <p:cNvGrpSpPr/>
        <p:nvPr/>
      </p:nvGrpSpPr>
      <p:grpSpPr>
        <a:xfrm>
          <a:off x="0" y="0"/>
          <a:ext cx="0" cy="0"/>
          <a:chOff x="0" y="0"/>
          <a:chExt cx="0" cy="0"/>
        </a:xfrm>
      </p:grpSpPr>
      <p:sp>
        <p:nvSpPr>
          <p:cNvPr id="66" name="Google Shape;66;p10"/>
          <p:cNvSpPr/>
          <p:nvPr>
            <p:ph idx="2" type="pic"/>
          </p:nvPr>
        </p:nvSpPr>
        <p:spPr>
          <a:xfrm>
            <a:off x="0" y="0"/>
            <a:ext cx="12192000" cy="6858000"/>
          </a:xfrm>
          <a:prstGeom prst="rect">
            <a:avLst/>
          </a:prstGeom>
          <a:noFill/>
          <a:ln>
            <a:noFill/>
          </a:ln>
        </p:spPr>
        <p:txBody>
          <a:bodyPr anchorCtr="0" anchor="t" bIns="45700" lIns="91425" spcFirstLastPara="1" rIns="91425" wrap="square" tIns="45700"/>
          <a:lstStyle>
            <a:lvl1pPr lvl="0" marR="0" rtl="0" algn="l">
              <a:lnSpc>
                <a:spcPct val="100000"/>
              </a:lnSpc>
              <a:spcBef>
                <a:spcPts val="1000"/>
              </a:spcBef>
              <a:spcAft>
                <a:spcPts val="0"/>
              </a:spcAft>
              <a:buClr>
                <a:srgbClr val="168FDF"/>
              </a:buClr>
              <a:buSzPts val="2800"/>
              <a:buFont typeface="Helvetica Neue"/>
              <a:buNone/>
              <a:defRPr b="0" i="0" sz="2800" u="none" cap="none" strike="noStrike">
                <a:solidFill>
                  <a:srgbClr val="2F2F2F"/>
                </a:solidFill>
                <a:latin typeface="Gill Sans"/>
                <a:ea typeface="Gill Sans"/>
                <a:cs typeface="Gill Sans"/>
                <a:sym typeface="Gill Sans"/>
              </a:defRPr>
            </a:lvl1pPr>
            <a:lvl2pPr lvl="1"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lvl="2"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lvl="3"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lvl="4"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lvl="5"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lvl="6"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lvl="7"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lvl="8"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67" name="Google Shape;67;p10"/>
          <p:cNvSpPr txBox="1"/>
          <p:nvPr>
            <p:ph idx="1" type="body"/>
          </p:nvPr>
        </p:nvSpPr>
        <p:spPr>
          <a:xfrm>
            <a:off x="0" y="0"/>
            <a:ext cx="4483100" cy="6858000"/>
          </a:xfrm>
          <a:prstGeom prst="rect">
            <a:avLst/>
          </a:prstGeom>
          <a:solidFill>
            <a:srgbClr val="00183C">
              <a:alpha val="94901"/>
            </a:srgbClr>
          </a:solidFill>
          <a:ln>
            <a:noFill/>
          </a:ln>
        </p:spPr>
        <p:txBody>
          <a:bodyPr anchorCtr="0" anchor="t" bIns="457200" lIns="457200" spcFirstLastPara="1" rIns="228600" wrap="square" tIns="457200"/>
          <a:lstStyle>
            <a:lvl1pPr indent="-406400" lvl="0" marL="457200" algn="l">
              <a:lnSpc>
                <a:spcPct val="100000"/>
              </a:lnSpc>
              <a:spcBef>
                <a:spcPts val="1000"/>
              </a:spcBef>
              <a:spcAft>
                <a:spcPts val="0"/>
              </a:spcAft>
              <a:buSzPts val="2800"/>
              <a:buChar char="›"/>
              <a:defRPr>
                <a:solidFill>
                  <a:schemeClr val="lt1"/>
                </a:solidFill>
              </a:defRPr>
            </a:lvl1pPr>
            <a:lvl2pPr indent="-393700" lvl="1" marL="914400" algn="l">
              <a:lnSpc>
                <a:spcPct val="100000"/>
              </a:lnSpc>
              <a:spcBef>
                <a:spcPts val="500"/>
              </a:spcBef>
              <a:spcAft>
                <a:spcPts val="0"/>
              </a:spcAft>
              <a:buSzPts val="2600"/>
              <a:buChar char="›"/>
              <a:defRPr>
                <a:solidFill>
                  <a:schemeClr val="lt1"/>
                </a:solidFill>
              </a:defRPr>
            </a:lvl2pPr>
            <a:lvl3pPr indent="-381000" lvl="2" marL="1371600" algn="l">
              <a:lnSpc>
                <a:spcPct val="100000"/>
              </a:lnSpc>
              <a:spcBef>
                <a:spcPts val="500"/>
              </a:spcBef>
              <a:spcAft>
                <a:spcPts val="0"/>
              </a:spcAft>
              <a:buSzPts val="2400"/>
              <a:buChar char="›"/>
              <a:defRPr>
                <a:solidFill>
                  <a:schemeClr val="lt1"/>
                </a:solidFill>
              </a:defRPr>
            </a:lvl3pPr>
            <a:lvl4pPr indent="-368300" lvl="3" marL="1828800" algn="l">
              <a:lnSpc>
                <a:spcPct val="100000"/>
              </a:lnSpc>
              <a:spcBef>
                <a:spcPts val="500"/>
              </a:spcBef>
              <a:spcAft>
                <a:spcPts val="0"/>
              </a:spcAft>
              <a:buSzPts val="2200"/>
              <a:buChar char="›"/>
              <a:defRPr>
                <a:solidFill>
                  <a:schemeClr val="lt1"/>
                </a:solidFill>
              </a:defRPr>
            </a:lvl4pPr>
            <a:lvl5pPr indent="-355600" lvl="4" marL="2286000" algn="l">
              <a:lnSpc>
                <a:spcPct val="100000"/>
              </a:lnSpc>
              <a:spcBef>
                <a:spcPts val="500"/>
              </a:spcBef>
              <a:spcAft>
                <a:spcPts val="0"/>
              </a:spcAft>
              <a:buSzPts val="2000"/>
              <a:buChar char="›"/>
              <a:defRPr>
                <a:solidFill>
                  <a:schemeClr val="lt1"/>
                </a:solidFil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8" name="Google Shape;68;p10"/>
          <p:cNvSpPr txBox="1"/>
          <p:nvPr>
            <p:ph idx="10" type="dt"/>
          </p:nvPr>
        </p:nvSpPr>
        <p:spPr>
          <a:xfrm>
            <a:off x="10990556" y="6583680"/>
            <a:ext cx="824906" cy="274320"/>
          </a:xfrm>
          <a:prstGeom prst="rect">
            <a:avLst/>
          </a:prstGeom>
          <a:noFill/>
          <a:ln>
            <a:noFill/>
          </a:ln>
        </p:spPr>
        <p:txBody>
          <a:bodyPr anchorCtr="0" anchor="ctr" bIns="45700" lIns="91425" spcFirstLastPara="1" rIns="91425" wrap="square" tIns="45700"/>
          <a:lstStyle>
            <a:lvl1pPr lvl="0" algn="r">
              <a:spcBef>
                <a:spcPts val="0"/>
              </a:spcBef>
              <a:spcAft>
                <a:spcPts val="0"/>
              </a:spcAft>
              <a:buSzPts val="1400"/>
              <a:buNone/>
              <a:defRPr sz="1100">
                <a:solidFill>
                  <a:srgbClr val="2F2F2F"/>
                </a:solidFill>
                <a:latin typeface="Gill Sans"/>
                <a:ea typeface="Gill Sans"/>
                <a:cs typeface="Gill Sans"/>
                <a:sym typeface="Gill Sans"/>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b="0" i="0" sz="1100" u="none" cap="none" strike="noStrike">
                <a:solidFill>
                  <a:srgbClr val="2F2F2F"/>
                </a:solidFill>
                <a:latin typeface="Gill Sans"/>
                <a:ea typeface="Gill Sans"/>
                <a:cs typeface="Gill Sans"/>
                <a:sym typeface="Gill Sans"/>
              </a:defRPr>
            </a:lvl1pPr>
            <a:lvl2pPr indent="0" lvl="1" marL="0" algn="r">
              <a:spcBef>
                <a:spcPts val="0"/>
              </a:spcBef>
              <a:buNone/>
              <a:defRPr b="0" i="0" sz="1100" u="none" cap="none" strike="noStrike">
                <a:solidFill>
                  <a:srgbClr val="2F2F2F"/>
                </a:solidFill>
                <a:latin typeface="Gill Sans"/>
                <a:ea typeface="Gill Sans"/>
                <a:cs typeface="Gill Sans"/>
                <a:sym typeface="Gill Sans"/>
              </a:defRPr>
            </a:lvl2pPr>
            <a:lvl3pPr indent="0" lvl="2" marL="0" algn="r">
              <a:spcBef>
                <a:spcPts val="0"/>
              </a:spcBef>
              <a:buNone/>
              <a:defRPr b="0" i="0" sz="1100" u="none" cap="none" strike="noStrike">
                <a:solidFill>
                  <a:srgbClr val="2F2F2F"/>
                </a:solidFill>
                <a:latin typeface="Gill Sans"/>
                <a:ea typeface="Gill Sans"/>
                <a:cs typeface="Gill Sans"/>
                <a:sym typeface="Gill Sans"/>
              </a:defRPr>
            </a:lvl3pPr>
            <a:lvl4pPr indent="0" lvl="3" marL="0" algn="r">
              <a:spcBef>
                <a:spcPts val="0"/>
              </a:spcBef>
              <a:buNone/>
              <a:defRPr b="0" i="0" sz="1100" u="none" cap="none" strike="noStrike">
                <a:solidFill>
                  <a:srgbClr val="2F2F2F"/>
                </a:solidFill>
                <a:latin typeface="Gill Sans"/>
                <a:ea typeface="Gill Sans"/>
                <a:cs typeface="Gill Sans"/>
                <a:sym typeface="Gill Sans"/>
              </a:defRPr>
            </a:lvl4pPr>
            <a:lvl5pPr indent="0" lvl="4" marL="0" algn="r">
              <a:spcBef>
                <a:spcPts val="0"/>
              </a:spcBef>
              <a:buNone/>
              <a:defRPr b="0" i="0" sz="1100" u="none" cap="none" strike="noStrike">
                <a:solidFill>
                  <a:srgbClr val="2F2F2F"/>
                </a:solidFill>
                <a:latin typeface="Gill Sans"/>
                <a:ea typeface="Gill Sans"/>
                <a:cs typeface="Gill Sans"/>
                <a:sym typeface="Gill Sans"/>
              </a:defRPr>
            </a:lvl5pPr>
            <a:lvl6pPr indent="0" lvl="5" marL="0" algn="r">
              <a:spcBef>
                <a:spcPts val="0"/>
              </a:spcBef>
              <a:buNone/>
              <a:defRPr b="0" i="0" sz="1100" u="none" cap="none" strike="noStrike">
                <a:solidFill>
                  <a:srgbClr val="2F2F2F"/>
                </a:solidFill>
                <a:latin typeface="Gill Sans"/>
                <a:ea typeface="Gill Sans"/>
                <a:cs typeface="Gill Sans"/>
                <a:sym typeface="Gill Sans"/>
              </a:defRPr>
            </a:lvl6pPr>
            <a:lvl7pPr indent="0" lvl="6" marL="0" algn="r">
              <a:spcBef>
                <a:spcPts val="0"/>
              </a:spcBef>
              <a:buNone/>
              <a:defRPr b="0" i="0" sz="1100" u="none" cap="none" strike="noStrike">
                <a:solidFill>
                  <a:srgbClr val="2F2F2F"/>
                </a:solidFill>
                <a:latin typeface="Gill Sans"/>
                <a:ea typeface="Gill Sans"/>
                <a:cs typeface="Gill Sans"/>
                <a:sym typeface="Gill Sans"/>
              </a:defRPr>
            </a:lvl7pPr>
            <a:lvl8pPr indent="0" lvl="7" marL="0" algn="r">
              <a:spcBef>
                <a:spcPts val="0"/>
              </a:spcBef>
              <a:buNone/>
              <a:defRPr b="0" i="0" sz="1100" u="none" cap="none" strike="noStrike">
                <a:solidFill>
                  <a:srgbClr val="2F2F2F"/>
                </a:solidFill>
                <a:latin typeface="Gill Sans"/>
                <a:ea typeface="Gill Sans"/>
                <a:cs typeface="Gill Sans"/>
                <a:sym typeface="Gill Sans"/>
              </a:defRPr>
            </a:lvl8pPr>
            <a:lvl9pPr indent="0" lvl="8" mar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theme" Target="../theme/theme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rgbClr val="2F2F2F"/>
              </a:buClr>
              <a:buSzPts val="3600"/>
              <a:buFont typeface="Gill Sans"/>
              <a:buNone/>
              <a:defRPr b="0" i="0" sz="3600" u="none" cap="none" strike="noStrike">
                <a:solidFill>
                  <a:srgbClr val="2F2F2F"/>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lstStyle>
            <a:lvl1pPr indent="-406400" lvl="0" marL="457200" marR="0" rtl="0" algn="l">
              <a:lnSpc>
                <a:spcPct val="100000"/>
              </a:lnSpc>
              <a:spcBef>
                <a:spcPts val="1000"/>
              </a:spcBef>
              <a:spcAft>
                <a:spcPts val="0"/>
              </a:spcAft>
              <a:buClr>
                <a:srgbClr val="168FDF"/>
              </a:buClr>
              <a:buSzPts val="2800"/>
              <a:buFont typeface="Helvetica Neue"/>
              <a:buChar char="›"/>
              <a:defRPr b="0" i="0" sz="2800" u="none" cap="none" strike="noStrike">
                <a:solidFill>
                  <a:srgbClr val="2F2F2F"/>
                </a:solidFill>
                <a:latin typeface="Gill Sans"/>
                <a:ea typeface="Gill Sans"/>
                <a:cs typeface="Gill Sans"/>
                <a:sym typeface="Gill Sans"/>
              </a:defRPr>
            </a:lvl1pPr>
            <a:lvl2pPr indent="-393700" lvl="1" marL="914400" marR="0" rtl="0" algn="l">
              <a:lnSpc>
                <a:spcPct val="100000"/>
              </a:lnSpc>
              <a:spcBef>
                <a:spcPts val="500"/>
              </a:spcBef>
              <a:spcAft>
                <a:spcPts val="0"/>
              </a:spcAft>
              <a:buClr>
                <a:srgbClr val="168FDF"/>
              </a:buClr>
              <a:buSzPts val="2600"/>
              <a:buFont typeface="Helvetica Neue"/>
              <a:buChar char="›"/>
              <a:defRPr b="0" i="0" sz="2600" u="none" cap="none" strike="noStrike">
                <a:solidFill>
                  <a:srgbClr val="2F2F2F"/>
                </a:solidFill>
                <a:latin typeface="Gill Sans"/>
                <a:ea typeface="Gill Sans"/>
                <a:cs typeface="Gill Sans"/>
                <a:sym typeface="Gill Sans"/>
              </a:defRPr>
            </a:lvl2pPr>
            <a:lvl3pPr indent="-381000" lvl="2" marL="1371600" marR="0" rtl="0" algn="l">
              <a:lnSpc>
                <a:spcPct val="100000"/>
              </a:lnSpc>
              <a:spcBef>
                <a:spcPts val="500"/>
              </a:spcBef>
              <a:spcAft>
                <a:spcPts val="0"/>
              </a:spcAft>
              <a:buClr>
                <a:srgbClr val="168FDF"/>
              </a:buClr>
              <a:buSzPts val="2400"/>
              <a:buFont typeface="Helvetica Neue"/>
              <a:buChar char="›"/>
              <a:defRPr b="0" i="0" sz="2400" u="none" cap="none" strike="noStrike">
                <a:solidFill>
                  <a:srgbClr val="2F2F2F"/>
                </a:solidFill>
                <a:latin typeface="Gill Sans"/>
                <a:ea typeface="Gill Sans"/>
                <a:cs typeface="Gill Sans"/>
                <a:sym typeface="Gill Sans"/>
              </a:defRPr>
            </a:lvl3pPr>
            <a:lvl4pPr indent="-368300" lvl="3" marL="1828800" marR="0" rtl="0" algn="l">
              <a:lnSpc>
                <a:spcPct val="100000"/>
              </a:lnSpc>
              <a:spcBef>
                <a:spcPts val="500"/>
              </a:spcBef>
              <a:spcAft>
                <a:spcPts val="0"/>
              </a:spcAft>
              <a:buClr>
                <a:srgbClr val="168FDF"/>
              </a:buClr>
              <a:buSzPts val="2200"/>
              <a:buFont typeface="Helvetica Neue"/>
              <a:buChar char="›"/>
              <a:defRPr b="0" i="0" sz="2200" u="none" cap="none" strike="noStrike">
                <a:solidFill>
                  <a:srgbClr val="2F2F2F"/>
                </a:solidFill>
                <a:latin typeface="Gill Sans"/>
                <a:ea typeface="Gill Sans"/>
                <a:cs typeface="Gill Sans"/>
                <a:sym typeface="Gill Sans"/>
              </a:defRPr>
            </a:lvl4pPr>
            <a:lvl5pPr indent="-355600" lvl="4" marL="2286000" marR="0" rtl="0" algn="l">
              <a:lnSpc>
                <a:spcPct val="100000"/>
              </a:lnSpc>
              <a:spcBef>
                <a:spcPts val="5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9pPr>
          </a:lstStyle>
          <a:p/>
        </p:txBody>
      </p:sp>
      <p:sp>
        <p:nvSpPr>
          <p:cNvPr id="12" name="Google Shape;12;p1"/>
          <p:cNvSpPr txBox="1"/>
          <p:nvPr>
            <p:ph idx="10" type="dt"/>
          </p:nvPr>
        </p:nvSpPr>
        <p:spPr>
          <a:xfrm>
            <a:off x="10733103" y="6583680"/>
            <a:ext cx="1082359" cy="274320"/>
          </a:xfrm>
          <a:prstGeom prst="rect">
            <a:avLst/>
          </a:prstGeom>
          <a:noFill/>
          <a:ln>
            <a:noFill/>
          </a:ln>
        </p:spPr>
        <p:txBody>
          <a:bodyPr anchorCtr="0" anchor="ctr" bIns="45700" lIns="91425" spcFirstLastPara="1" rIns="91425" wrap="square" tIns="45700"/>
          <a:lstStyle>
            <a:lvl1pPr lvl="0" marR="0" rtl="0" algn="r">
              <a:spcBef>
                <a:spcPts val="0"/>
              </a:spcBef>
              <a:spcAft>
                <a:spcPts val="0"/>
              </a:spcAft>
              <a:buSzPts val="1400"/>
              <a:buNone/>
              <a:defRPr b="0" i="0" sz="1100" u="none" cap="none" strike="noStrike">
                <a:solidFill>
                  <a:srgbClr val="2F2F2F"/>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3" name="Google Shape;13;p1"/>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100" u="none" cap="none" strike="noStrike">
                <a:solidFill>
                  <a:srgbClr val="2F2F2F"/>
                </a:solidFill>
                <a:latin typeface="Gill Sans"/>
                <a:ea typeface="Gill Sans"/>
                <a:cs typeface="Gill Sans"/>
                <a:sym typeface="Gill Sans"/>
              </a:defRPr>
            </a:lvl1pPr>
            <a:lvl2pPr indent="0" lvl="1" marL="0" marR="0" rtl="0" algn="r">
              <a:spcBef>
                <a:spcPts val="0"/>
              </a:spcBef>
              <a:buNone/>
              <a:defRPr b="0" i="0" sz="1100" u="none" cap="none" strike="noStrike">
                <a:solidFill>
                  <a:srgbClr val="2F2F2F"/>
                </a:solidFill>
                <a:latin typeface="Gill Sans"/>
                <a:ea typeface="Gill Sans"/>
                <a:cs typeface="Gill Sans"/>
                <a:sym typeface="Gill Sans"/>
              </a:defRPr>
            </a:lvl2pPr>
            <a:lvl3pPr indent="0" lvl="2" marL="0" marR="0" rtl="0" algn="r">
              <a:spcBef>
                <a:spcPts val="0"/>
              </a:spcBef>
              <a:buNone/>
              <a:defRPr b="0" i="0" sz="1100" u="none" cap="none" strike="noStrike">
                <a:solidFill>
                  <a:srgbClr val="2F2F2F"/>
                </a:solidFill>
                <a:latin typeface="Gill Sans"/>
                <a:ea typeface="Gill Sans"/>
                <a:cs typeface="Gill Sans"/>
                <a:sym typeface="Gill Sans"/>
              </a:defRPr>
            </a:lvl3pPr>
            <a:lvl4pPr indent="0" lvl="3" marL="0" marR="0" rtl="0" algn="r">
              <a:spcBef>
                <a:spcPts val="0"/>
              </a:spcBef>
              <a:buNone/>
              <a:defRPr b="0" i="0" sz="1100" u="none" cap="none" strike="noStrike">
                <a:solidFill>
                  <a:srgbClr val="2F2F2F"/>
                </a:solidFill>
                <a:latin typeface="Gill Sans"/>
                <a:ea typeface="Gill Sans"/>
                <a:cs typeface="Gill Sans"/>
                <a:sym typeface="Gill Sans"/>
              </a:defRPr>
            </a:lvl4pPr>
            <a:lvl5pPr indent="0" lvl="4" marL="0" marR="0" rtl="0" algn="r">
              <a:spcBef>
                <a:spcPts val="0"/>
              </a:spcBef>
              <a:buNone/>
              <a:defRPr b="0" i="0" sz="1100" u="none" cap="none" strike="noStrike">
                <a:solidFill>
                  <a:srgbClr val="2F2F2F"/>
                </a:solidFill>
                <a:latin typeface="Gill Sans"/>
                <a:ea typeface="Gill Sans"/>
                <a:cs typeface="Gill Sans"/>
                <a:sym typeface="Gill Sans"/>
              </a:defRPr>
            </a:lvl5pPr>
            <a:lvl6pPr indent="0" lvl="5" marL="0" marR="0" rtl="0" algn="r">
              <a:spcBef>
                <a:spcPts val="0"/>
              </a:spcBef>
              <a:buNone/>
              <a:defRPr b="0" i="0" sz="1100" u="none" cap="none" strike="noStrike">
                <a:solidFill>
                  <a:srgbClr val="2F2F2F"/>
                </a:solidFill>
                <a:latin typeface="Gill Sans"/>
                <a:ea typeface="Gill Sans"/>
                <a:cs typeface="Gill Sans"/>
                <a:sym typeface="Gill Sans"/>
              </a:defRPr>
            </a:lvl6pPr>
            <a:lvl7pPr indent="0" lvl="6" marL="0" marR="0" rtl="0" algn="r">
              <a:spcBef>
                <a:spcPts val="0"/>
              </a:spcBef>
              <a:buNone/>
              <a:defRPr b="0" i="0" sz="1100" u="none" cap="none" strike="noStrike">
                <a:solidFill>
                  <a:srgbClr val="2F2F2F"/>
                </a:solidFill>
                <a:latin typeface="Gill Sans"/>
                <a:ea typeface="Gill Sans"/>
                <a:cs typeface="Gill Sans"/>
                <a:sym typeface="Gill Sans"/>
              </a:defRPr>
            </a:lvl7pPr>
            <a:lvl8pPr indent="0" lvl="7" marL="0" marR="0" rtl="0" algn="r">
              <a:spcBef>
                <a:spcPts val="0"/>
              </a:spcBef>
              <a:buNone/>
              <a:defRPr b="0" i="0" sz="1100" u="none" cap="none" strike="noStrike">
                <a:solidFill>
                  <a:srgbClr val="2F2F2F"/>
                </a:solidFill>
                <a:latin typeface="Gill Sans"/>
                <a:ea typeface="Gill Sans"/>
                <a:cs typeface="Gill Sans"/>
                <a:sym typeface="Gill Sans"/>
              </a:defRPr>
            </a:lvl8pPr>
            <a:lvl9pPr indent="0" lvl="8" marL="0" marR="0" rtl="0" algn="r">
              <a:spcBef>
                <a:spcPts val="0"/>
              </a:spcBef>
              <a:buNone/>
              <a:defRPr b="0" i="0" sz="11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lists.deeplearningfoundation.org/g/tac-general/wiki/Home"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hyperlink" Target="https://lists.deeplearningfoundation.org/g/outreach-committe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hyperlink" Target="https://github.com/LFDLFoundation/proposing-projects"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hyperlink" Target="https://www.linuxfoundation.org/projects/"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github.com/LFDLFoundation/proposing-projec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github.com/LFDLFoundation/proposing-projects/tree/master/proposal-process"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bestpractices.coreinfrastructure.org/en" TargetMode="Externa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hyperlink" Target="mailto:info@lfdl.io" TargetMode="External"/><Relationship Id="rId4" Type="http://schemas.openxmlformats.org/officeDocument/2006/relationships/hyperlink" Target="https://twitter.com/ibrahimatlinux"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 Id="rId3" Type="http://schemas.openxmlformats.org/officeDocument/2006/relationships/image" Target="../media/image22.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hyperlink" Target="https://l.lfdl.io" TargetMode="External"/><Relationship Id="rId4" Type="http://schemas.openxmlformats.org/officeDocument/2006/relationships/hyperlink" Target="https://github.com/LFDLFoundation/landscape"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 Id="rId3" Type="http://schemas.openxmlformats.org/officeDocument/2006/relationships/hyperlink" Target="https://deeplearningfoundation.org/join/" TargetMode="External"/><Relationship Id="rId4" Type="http://schemas.openxmlformats.org/officeDocument/2006/relationships/hyperlink" Target="mailto:Ibrahim@LinuxFoundation.org" TargetMode="External"/><Relationship Id="rId5" Type="http://schemas.openxmlformats.org/officeDocument/2006/relationships/hyperlink" Target="https://lfdl.io" TargetMode="External"/><Relationship Id="rId6" Type="http://schemas.openxmlformats.org/officeDocument/2006/relationships/hyperlink" Target="mailto:info@lfdl.io" TargetMode="External"/><Relationship Id="rId7" Type="http://schemas.openxmlformats.org/officeDocument/2006/relationships/hyperlink" Target="http://l.lfdl.io" TargetMode="External"/><Relationship Id="rId8" Type="http://schemas.openxmlformats.org/officeDocument/2006/relationships/hyperlink" Target="https://github.com/LFDLFoundation"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9.png"/><Relationship Id="rId7"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16.png"/><Relationship Id="rId4" Type="http://schemas.openxmlformats.org/officeDocument/2006/relationships/image" Target="../media/image13.png"/><Relationship Id="rId5" Type="http://schemas.openxmlformats.org/officeDocument/2006/relationships/image" Target="../media/image15.png"/><Relationship Id="rId6"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lfdl.io"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1"/>
          <p:cNvSpPr txBox="1"/>
          <p:nvPr>
            <p:ph type="ctrTitle"/>
          </p:nvPr>
        </p:nvSpPr>
        <p:spPr>
          <a:xfrm>
            <a:off x="838200" y="969963"/>
            <a:ext cx="5867400" cy="2387600"/>
          </a:xfrm>
          <a:prstGeom prst="rect">
            <a:avLst/>
          </a:prstGeom>
          <a:noFill/>
          <a:ln>
            <a:noFill/>
          </a:ln>
        </p:spPr>
        <p:txBody>
          <a:bodyPr anchorCtr="0" anchor="ctr" bIns="45700" lIns="91425" spcFirstLastPara="1" rIns="91425" wrap="square" tIns="45700">
            <a:noAutofit/>
          </a:bodyPr>
          <a:lstStyle/>
          <a:p>
            <a:pPr indent="0" lvl="0" marL="0" rtl="0" algn="l">
              <a:lnSpc>
                <a:spcPct val="100000"/>
              </a:lnSpc>
              <a:spcBef>
                <a:spcPts val="0"/>
              </a:spcBef>
              <a:spcAft>
                <a:spcPts val="0"/>
              </a:spcAft>
              <a:buClr>
                <a:schemeClr val="lt1"/>
              </a:buClr>
              <a:buSzPts val="4400"/>
              <a:buFont typeface="Gill Sans"/>
              <a:buNone/>
            </a:pPr>
            <a:r>
              <a:rPr lang="en-US"/>
              <a:t>Overview of the LF Deep Learning Foundation</a:t>
            </a:r>
            <a:endParaRPr/>
          </a:p>
        </p:txBody>
      </p:sp>
      <p:sp>
        <p:nvSpPr>
          <p:cNvPr id="139" name="Google Shape;139;p21"/>
          <p:cNvSpPr txBox="1"/>
          <p:nvPr>
            <p:ph idx="1" type="subTitle"/>
          </p:nvPr>
        </p:nvSpPr>
        <p:spPr>
          <a:xfrm>
            <a:off x="838200" y="3449638"/>
            <a:ext cx="5867400" cy="838200"/>
          </a:xfrm>
          <a:prstGeom prst="rect">
            <a:avLst/>
          </a:prstGeom>
          <a:noFill/>
          <a:ln>
            <a:noFill/>
          </a:ln>
        </p:spPr>
        <p:txBody>
          <a:bodyPr anchorCtr="0" anchor="ctr" bIns="45700" lIns="91425" spcFirstLastPara="1" rIns="91425" wrap="square" tIns="45700">
            <a:noAutofit/>
          </a:bodyPr>
          <a:lstStyle/>
          <a:p>
            <a:pPr indent="0" lvl="0" marL="0" rtl="0" algn="l">
              <a:lnSpc>
                <a:spcPct val="80000"/>
              </a:lnSpc>
              <a:spcBef>
                <a:spcPts val="1000"/>
              </a:spcBef>
              <a:spcAft>
                <a:spcPts val="0"/>
              </a:spcAft>
              <a:buSzPts val="2380"/>
              <a:buFont typeface="Helvetica Neue"/>
              <a:buNone/>
            </a:pPr>
            <a:r>
              <a:t/>
            </a:r>
            <a:endParaRPr sz="238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30"/>
          <p:cNvSpPr txBox="1"/>
          <p:nvPr>
            <p:ph type="title"/>
          </p:nvPr>
        </p:nvSpPr>
        <p:spPr>
          <a:xfrm>
            <a:off x="609600" y="2447925"/>
            <a:ext cx="10972800" cy="13255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3600"/>
              <a:buFont typeface="Gill Sans"/>
              <a:buNone/>
            </a:pPr>
            <a:r>
              <a:rPr lang="en-US"/>
              <a:t>LF DL Detailed Governance</a:t>
            </a:r>
            <a:endParaRPr sz="1800"/>
          </a:p>
        </p:txBody>
      </p:sp>
      <p:sp>
        <p:nvSpPr>
          <p:cNvPr id="294" name="Google Shape;294;p30"/>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8" name="Shape 298"/>
        <p:cNvGrpSpPr/>
        <p:nvPr/>
      </p:nvGrpSpPr>
      <p:grpSpPr>
        <a:xfrm>
          <a:off x="0" y="0"/>
          <a:ext cx="0" cy="0"/>
          <a:chOff x="0" y="0"/>
          <a:chExt cx="0" cy="0"/>
        </a:xfrm>
      </p:grpSpPr>
      <p:sp>
        <p:nvSpPr>
          <p:cNvPr id="299" name="Google Shape;299;p31"/>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Governing Board</a:t>
            </a:r>
            <a:endParaRPr/>
          </a:p>
        </p:txBody>
      </p:sp>
      <p:sp>
        <p:nvSpPr>
          <p:cNvPr id="300" name="Google Shape;300;p31"/>
          <p:cNvSpPr txBox="1"/>
          <p:nvPr>
            <p:ph idx="1" type="body"/>
          </p:nvPr>
        </p:nvSpPr>
        <p:spPr>
          <a:xfrm>
            <a:off x="624840" y="1335088"/>
            <a:ext cx="10933886" cy="4351338"/>
          </a:xfrm>
          <a:prstGeom prst="rect">
            <a:avLst/>
          </a:prstGeom>
          <a:noFill/>
          <a:ln>
            <a:noFill/>
          </a:ln>
        </p:spPr>
        <p:txBody>
          <a:bodyPr anchorCtr="0" anchor="ctr" bIns="45700" lIns="91425" spcFirstLastPara="1" rIns="91425" wrap="square" tIns="45700">
            <a:noAutofit/>
          </a:bodyPr>
          <a:lstStyle/>
          <a:p>
            <a:pPr indent="-228600" lvl="0" marL="228600" rtl="0" algn="l">
              <a:lnSpc>
                <a:spcPct val="115000"/>
              </a:lnSpc>
              <a:spcBef>
                <a:spcPts val="0"/>
              </a:spcBef>
              <a:spcAft>
                <a:spcPts val="0"/>
              </a:spcAft>
              <a:buSzPts val="2800"/>
              <a:buChar char="›"/>
            </a:pPr>
            <a:r>
              <a:rPr lang="en-US"/>
              <a:t>Composition:</a:t>
            </a:r>
            <a:endParaRPr/>
          </a:p>
          <a:p>
            <a:pPr indent="-215900" lvl="1" marL="685800" rtl="0" algn="l">
              <a:lnSpc>
                <a:spcPct val="115000"/>
              </a:lnSpc>
              <a:spcBef>
                <a:spcPts val="500"/>
              </a:spcBef>
              <a:spcAft>
                <a:spcPts val="0"/>
              </a:spcAft>
              <a:buSzPts val="2400"/>
              <a:buChar char="›"/>
            </a:pPr>
            <a:r>
              <a:rPr lang="en-US" sz="2400"/>
              <a:t>Appointees of Premier Members</a:t>
            </a:r>
            <a:endParaRPr sz="2400"/>
          </a:p>
          <a:p>
            <a:pPr indent="-215900" lvl="1" marL="685800" rtl="0" algn="l">
              <a:lnSpc>
                <a:spcPct val="115000"/>
              </a:lnSpc>
              <a:spcBef>
                <a:spcPts val="500"/>
              </a:spcBef>
              <a:spcAft>
                <a:spcPts val="0"/>
              </a:spcAft>
              <a:buSzPts val="2400"/>
              <a:buChar char="›"/>
            </a:pPr>
            <a:r>
              <a:rPr lang="en-US" sz="2400"/>
              <a:t>Representative of General Members (elected annually)</a:t>
            </a:r>
            <a:endParaRPr sz="2400"/>
          </a:p>
          <a:p>
            <a:pPr indent="-215900" lvl="1" marL="685800" rtl="0" algn="l">
              <a:lnSpc>
                <a:spcPct val="115000"/>
              </a:lnSpc>
              <a:spcBef>
                <a:spcPts val="500"/>
              </a:spcBef>
              <a:spcAft>
                <a:spcPts val="0"/>
              </a:spcAft>
              <a:buSzPts val="2400"/>
              <a:buChar char="›"/>
            </a:pPr>
            <a:r>
              <a:rPr lang="en-US" sz="2400"/>
              <a:t>TAC Chair </a:t>
            </a:r>
            <a:r>
              <a:rPr lang="en-US" sz="2400"/>
              <a:t>(elected annually)</a:t>
            </a:r>
            <a:endParaRPr sz="2400"/>
          </a:p>
          <a:p>
            <a:pPr indent="-228600" lvl="0" marL="228600" rtl="0" algn="l">
              <a:lnSpc>
                <a:spcPct val="115000"/>
              </a:lnSpc>
              <a:spcBef>
                <a:spcPts val="1000"/>
              </a:spcBef>
              <a:spcAft>
                <a:spcPts val="0"/>
              </a:spcAft>
              <a:buSzPts val="2800"/>
              <a:buChar char="›"/>
            </a:pPr>
            <a:r>
              <a:rPr lang="en-US"/>
              <a:t>Responsible for orchestration and funding of LF DL</a:t>
            </a:r>
            <a:endParaRPr/>
          </a:p>
          <a:p>
            <a:pPr indent="-228600" lvl="0" marL="228600" rtl="0" algn="l">
              <a:lnSpc>
                <a:spcPct val="115000"/>
              </a:lnSpc>
              <a:spcBef>
                <a:spcPts val="1000"/>
              </a:spcBef>
              <a:spcAft>
                <a:spcPts val="0"/>
              </a:spcAft>
              <a:buSzPts val="2800"/>
              <a:buChar char="›"/>
            </a:pPr>
            <a:r>
              <a:rPr lang="en-US"/>
              <a:t>Meeting monthly</a:t>
            </a:r>
            <a:endParaRPr/>
          </a:p>
        </p:txBody>
      </p:sp>
      <p:sp>
        <p:nvSpPr>
          <p:cNvPr id="301" name="Google Shape;301;p31"/>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5" name="Shape 305"/>
        <p:cNvGrpSpPr/>
        <p:nvPr/>
      </p:nvGrpSpPr>
      <p:grpSpPr>
        <a:xfrm>
          <a:off x="0" y="0"/>
          <a:ext cx="0" cy="0"/>
          <a:chOff x="0" y="0"/>
          <a:chExt cx="0" cy="0"/>
        </a:xfrm>
      </p:grpSpPr>
      <p:sp>
        <p:nvSpPr>
          <p:cNvPr id="306" name="Google Shape;306;p32"/>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Technical Advisory Council (TAC)</a:t>
            </a:r>
            <a:endParaRPr/>
          </a:p>
        </p:txBody>
      </p:sp>
      <p:sp>
        <p:nvSpPr>
          <p:cNvPr id="307" name="Google Shape;307;p32"/>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178435" lvl="0" marL="228600" rtl="0" algn="l">
              <a:lnSpc>
                <a:spcPct val="115000"/>
              </a:lnSpc>
              <a:spcBef>
                <a:spcPts val="0"/>
              </a:spcBef>
              <a:spcAft>
                <a:spcPts val="0"/>
              </a:spcAft>
              <a:buSzPts val="1800"/>
              <a:buFont typeface="Gill Sans"/>
              <a:buChar char="›"/>
            </a:pPr>
            <a:r>
              <a:rPr lang="en-US" sz="1800"/>
              <a:t>Membership on the TAC is made up of Premier Member appointees and a representative of certain of the supported technical projects.</a:t>
            </a:r>
            <a:endParaRPr sz="1800"/>
          </a:p>
          <a:p>
            <a:pPr indent="-178435" lvl="0" marL="228600" rtl="0" algn="l">
              <a:lnSpc>
                <a:spcPct val="115000"/>
              </a:lnSpc>
              <a:spcBef>
                <a:spcPts val="1000"/>
              </a:spcBef>
              <a:spcAft>
                <a:spcPts val="0"/>
              </a:spcAft>
              <a:buSzPts val="1800"/>
              <a:buFont typeface="Gill Sans"/>
              <a:buChar char="›"/>
            </a:pPr>
            <a:r>
              <a:rPr lang="en-US" sz="1800"/>
              <a:t>The TAC serves a coordination role:</a:t>
            </a:r>
            <a:endParaRPr sz="1800"/>
          </a:p>
          <a:p>
            <a:pPr indent="-164782" lvl="1" marL="685800" rtl="0" algn="l">
              <a:lnSpc>
                <a:spcPct val="115000"/>
              </a:lnSpc>
              <a:spcBef>
                <a:spcPts val="500"/>
              </a:spcBef>
              <a:spcAft>
                <a:spcPts val="0"/>
              </a:spcAft>
              <a:buSzPts val="1400"/>
              <a:buFont typeface="Gill Sans"/>
              <a:buChar char="›"/>
            </a:pPr>
            <a:r>
              <a:rPr lang="en-US" sz="1400"/>
              <a:t>Facilities communication across and among the supported technical projects; and</a:t>
            </a:r>
            <a:endParaRPr sz="1400"/>
          </a:p>
          <a:p>
            <a:pPr indent="-164782" lvl="1" marL="685800" rtl="0" algn="l">
              <a:lnSpc>
                <a:spcPct val="115000"/>
              </a:lnSpc>
              <a:spcBef>
                <a:spcPts val="500"/>
              </a:spcBef>
              <a:spcAft>
                <a:spcPts val="0"/>
              </a:spcAft>
              <a:buSzPts val="1400"/>
              <a:buFont typeface="Gill Sans"/>
              <a:buChar char="›"/>
            </a:pPr>
            <a:r>
              <a:rPr lang="en-US" sz="1400"/>
              <a:t>Communicates needs and requirements of the projects to the Governing Board (The chair of the TAC is a member of the Governing Board)</a:t>
            </a:r>
            <a:endParaRPr sz="1400"/>
          </a:p>
          <a:p>
            <a:pPr indent="-164782" lvl="1" marL="685800" rtl="0" algn="l">
              <a:lnSpc>
                <a:spcPct val="115000"/>
              </a:lnSpc>
              <a:spcBef>
                <a:spcPts val="500"/>
              </a:spcBef>
              <a:spcAft>
                <a:spcPts val="0"/>
              </a:spcAft>
              <a:buSzPts val="1400"/>
              <a:buFont typeface="Gill Sans"/>
              <a:buChar char="›"/>
            </a:pPr>
            <a:r>
              <a:rPr lang="en-US" sz="1400"/>
              <a:t>Onboards new projects, assists in progression of existing projects, and reviews projects annually</a:t>
            </a:r>
            <a:endParaRPr sz="1400"/>
          </a:p>
          <a:p>
            <a:pPr indent="-164782" lvl="1" marL="685800" rtl="0" algn="l">
              <a:lnSpc>
                <a:spcPct val="115000"/>
              </a:lnSpc>
              <a:spcBef>
                <a:spcPts val="500"/>
              </a:spcBef>
              <a:spcAft>
                <a:spcPts val="0"/>
              </a:spcAft>
              <a:buSzPts val="1400"/>
              <a:buFont typeface="Gill Sans"/>
              <a:buChar char="›"/>
            </a:pPr>
            <a:r>
              <a:rPr lang="en-US" sz="1400">
                <a:solidFill>
                  <a:srgbClr val="24292E"/>
                </a:solidFill>
              </a:rPr>
              <a:t>Defines and maintains the technical vision for the LFDL Foundation</a:t>
            </a:r>
            <a:endParaRPr sz="1400">
              <a:solidFill>
                <a:srgbClr val="24292E"/>
              </a:solidFill>
            </a:endParaRPr>
          </a:p>
          <a:p>
            <a:pPr indent="-164782" lvl="1" marL="685800" rtl="0" algn="l">
              <a:lnSpc>
                <a:spcPct val="115000"/>
              </a:lnSpc>
              <a:spcBef>
                <a:spcPts val="500"/>
              </a:spcBef>
              <a:spcAft>
                <a:spcPts val="0"/>
              </a:spcAft>
              <a:buSzPts val="1400"/>
              <a:buFont typeface="Gill Sans"/>
              <a:buChar char="›"/>
            </a:pPr>
            <a:r>
              <a:rPr lang="en-US" sz="1400">
                <a:solidFill>
                  <a:srgbClr val="24292E"/>
                </a:solidFill>
              </a:rPr>
              <a:t>Approves new projects within the scope for LFDL set by the Governing Board </a:t>
            </a:r>
            <a:endParaRPr sz="1400">
              <a:solidFill>
                <a:srgbClr val="24292E"/>
              </a:solidFill>
            </a:endParaRPr>
          </a:p>
          <a:p>
            <a:pPr indent="-164782" lvl="1" marL="685800" rtl="0" algn="l">
              <a:lnSpc>
                <a:spcPct val="115000"/>
              </a:lnSpc>
              <a:spcBef>
                <a:spcPts val="500"/>
              </a:spcBef>
              <a:spcAft>
                <a:spcPts val="0"/>
              </a:spcAft>
              <a:buSzPts val="1400"/>
              <a:buFont typeface="Gill Sans"/>
              <a:buChar char="›"/>
            </a:pPr>
            <a:r>
              <a:rPr lang="en-US" sz="1400">
                <a:solidFill>
                  <a:srgbClr val="24292E"/>
                </a:solidFill>
              </a:rPr>
              <a:t>Creates a conceptual architecture for the proj</a:t>
            </a:r>
            <a:r>
              <a:rPr lang="en-US" sz="1400">
                <a:solidFill>
                  <a:srgbClr val="24292E"/>
                </a:solidFill>
              </a:rPr>
              <a:t>ects,aligning projects, removing or archiving projects</a:t>
            </a:r>
            <a:endParaRPr sz="1400">
              <a:solidFill>
                <a:srgbClr val="24292E"/>
              </a:solidFill>
            </a:endParaRPr>
          </a:p>
          <a:p>
            <a:pPr indent="-164782" lvl="1" marL="685800" rtl="0" algn="l">
              <a:lnSpc>
                <a:spcPct val="115000"/>
              </a:lnSpc>
              <a:spcBef>
                <a:spcPts val="500"/>
              </a:spcBef>
              <a:spcAft>
                <a:spcPts val="0"/>
              </a:spcAft>
              <a:buSzPts val="1400"/>
              <a:buFont typeface="Gill Sans"/>
              <a:buChar char="›"/>
            </a:pPr>
            <a:r>
              <a:rPr lang="en-US" sz="1400">
                <a:solidFill>
                  <a:srgbClr val="24292E"/>
                </a:solidFill>
              </a:rPr>
              <a:t>Defines common pra</a:t>
            </a:r>
            <a:r>
              <a:rPr lang="en-US" sz="1400">
                <a:solidFill>
                  <a:srgbClr val="24292E"/>
                </a:solidFill>
              </a:rPr>
              <a:t>ctices to be implemented across LFDL projects</a:t>
            </a:r>
            <a:endParaRPr sz="1400"/>
          </a:p>
          <a:p>
            <a:pPr indent="-178435" lvl="0" marL="228600" rtl="0" algn="l">
              <a:lnSpc>
                <a:spcPct val="115000"/>
              </a:lnSpc>
              <a:spcBef>
                <a:spcPts val="1000"/>
              </a:spcBef>
              <a:spcAft>
                <a:spcPts val="0"/>
              </a:spcAft>
              <a:buSzPts val="1800"/>
              <a:buFont typeface="Gill Sans"/>
              <a:buChar char="›"/>
            </a:pPr>
            <a:r>
              <a:rPr lang="en-US" sz="1800"/>
              <a:t>Open to public participation </a:t>
            </a:r>
            <a:endParaRPr sz="1800"/>
          </a:p>
          <a:p>
            <a:pPr indent="-164782" lvl="1" marL="685800" rtl="0" algn="l">
              <a:lnSpc>
                <a:spcPct val="115000"/>
              </a:lnSpc>
              <a:spcBef>
                <a:spcPts val="500"/>
              </a:spcBef>
              <a:spcAft>
                <a:spcPts val="0"/>
              </a:spcAft>
              <a:buSzPts val="1400"/>
              <a:buFont typeface="Gill Sans"/>
              <a:buChar char="›"/>
            </a:pPr>
            <a:r>
              <a:rPr lang="en-US" sz="1400"/>
              <a:t>Meetings take place every 2 weeks; are recorded and fully open to the public. </a:t>
            </a:r>
            <a:endParaRPr sz="1400"/>
          </a:p>
          <a:p>
            <a:pPr indent="-164782" lvl="1" marL="685800" rtl="0" algn="l">
              <a:lnSpc>
                <a:spcPct val="115000"/>
              </a:lnSpc>
              <a:spcBef>
                <a:spcPts val="500"/>
              </a:spcBef>
              <a:spcAft>
                <a:spcPts val="0"/>
              </a:spcAft>
              <a:buSzPts val="1400"/>
              <a:buFont typeface="Gill Sans"/>
              <a:buChar char="›"/>
            </a:pPr>
            <a:r>
              <a:rPr lang="en-US" sz="1400" u="sng">
                <a:solidFill>
                  <a:schemeClr val="hlink"/>
                </a:solidFill>
                <a:hlinkClick r:id="rId3"/>
              </a:rPr>
              <a:t>https://lists.deeplearningfoundation.org/g/tac-general/wiki/Home</a:t>
            </a:r>
            <a:r>
              <a:rPr lang="en-US" sz="1400"/>
              <a:t> </a:t>
            </a:r>
            <a:endParaRPr sz="1400"/>
          </a:p>
        </p:txBody>
      </p:sp>
      <p:sp>
        <p:nvSpPr>
          <p:cNvPr id="308" name="Google Shape;308;p32"/>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2" name="Shape 312"/>
        <p:cNvGrpSpPr/>
        <p:nvPr/>
      </p:nvGrpSpPr>
      <p:grpSpPr>
        <a:xfrm>
          <a:off x="0" y="0"/>
          <a:ext cx="0" cy="0"/>
          <a:chOff x="0" y="0"/>
          <a:chExt cx="0" cy="0"/>
        </a:xfrm>
      </p:grpSpPr>
      <p:sp>
        <p:nvSpPr>
          <p:cNvPr id="313" name="Google Shape;313;p33"/>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Outreach Committee</a:t>
            </a:r>
            <a:endParaRPr/>
          </a:p>
        </p:txBody>
      </p:sp>
      <p:sp>
        <p:nvSpPr>
          <p:cNvPr id="314" name="Google Shape;314;p33"/>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0"/>
              </a:spcBef>
              <a:spcAft>
                <a:spcPts val="0"/>
              </a:spcAft>
              <a:buSzPts val="2800"/>
              <a:buChar char="›"/>
            </a:pPr>
            <a:r>
              <a:rPr lang="en-US"/>
              <a:t>Composition:</a:t>
            </a:r>
            <a:endParaRPr/>
          </a:p>
          <a:p>
            <a:pPr indent="-203200" lvl="1" marL="685800" rtl="0" algn="l">
              <a:lnSpc>
                <a:spcPct val="115000"/>
              </a:lnSpc>
              <a:spcBef>
                <a:spcPts val="500"/>
              </a:spcBef>
              <a:spcAft>
                <a:spcPts val="0"/>
              </a:spcAft>
              <a:buSzPts val="2400"/>
              <a:buChar char="›"/>
            </a:pPr>
            <a:r>
              <a:rPr lang="en-US" sz="2400"/>
              <a:t>One appointed voting representative from each Premier Member</a:t>
            </a:r>
            <a:endParaRPr sz="2400"/>
          </a:p>
          <a:p>
            <a:pPr indent="-203200" lvl="1" marL="685800" rtl="0" algn="l">
              <a:lnSpc>
                <a:spcPct val="115000"/>
              </a:lnSpc>
              <a:spcBef>
                <a:spcPts val="500"/>
              </a:spcBef>
              <a:spcAft>
                <a:spcPts val="0"/>
              </a:spcAft>
              <a:buSzPts val="2400"/>
              <a:buChar char="›"/>
            </a:pPr>
            <a:r>
              <a:rPr lang="en-US" sz="2400"/>
              <a:t>Each General Member may appoint a non-voting representative to observe and contribute ideas to the Outreach Committee</a:t>
            </a:r>
            <a:endParaRPr sz="2400"/>
          </a:p>
          <a:p>
            <a:pPr indent="-228600" lvl="0" marL="228600" rtl="0" algn="l">
              <a:lnSpc>
                <a:spcPct val="115000"/>
              </a:lnSpc>
              <a:spcBef>
                <a:spcPts val="1000"/>
              </a:spcBef>
              <a:spcAft>
                <a:spcPts val="0"/>
              </a:spcAft>
              <a:buSzPts val="2800"/>
              <a:buChar char="›"/>
            </a:pPr>
            <a:r>
              <a:rPr lang="en-US"/>
              <a:t>Responsible for community outreach and marketing for LF DL</a:t>
            </a:r>
            <a:endParaRPr/>
          </a:p>
          <a:p>
            <a:pPr indent="-228600" lvl="0" marL="228600" rtl="0" algn="l">
              <a:lnSpc>
                <a:spcPct val="115000"/>
              </a:lnSpc>
              <a:spcBef>
                <a:spcPts val="1000"/>
              </a:spcBef>
              <a:spcAft>
                <a:spcPts val="0"/>
              </a:spcAft>
              <a:buSzPts val="2800"/>
              <a:buChar char="›"/>
            </a:pPr>
            <a:r>
              <a:rPr lang="en-US"/>
              <a:t>Meetings are every two weeks, public, and all members are invited to send representatives</a:t>
            </a:r>
            <a:endParaRPr/>
          </a:p>
          <a:p>
            <a:pPr indent="-228600" lvl="0" marL="228600" rtl="0" algn="l">
              <a:lnSpc>
                <a:spcPct val="115000"/>
              </a:lnSpc>
              <a:spcBef>
                <a:spcPts val="1000"/>
              </a:spcBef>
              <a:spcAft>
                <a:spcPts val="0"/>
              </a:spcAft>
              <a:buSzPts val="2800"/>
              <a:buChar char="›"/>
            </a:pPr>
            <a:r>
              <a:rPr lang="en-US" u="sng">
                <a:solidFill>
                  <a:schemeClr val="hlink"/>
                </a:solidFill>
                <a:hlinkClick r:id="rId3"/>
              </a:rPr>
              <a:t>https://lists.deeplearningfoundation.org/g/outreach-committee</a:t>
            </a:r>
            <a:r>
              <a:rPr lang="en-US"/>
              <a:t> </a:t>
            </a:r>
            <a:endParaRPr/>
          </a:p>
          <a:p>
            <a:pPr indent="-50800" lvl="0" marL="228600" rtl="0" algn="l">
              <a:lnSpc>
                <a:spcPct val="115000"/>
              </a:lnSpc>
              <a:spcBef>
                <a:spcPts val="1000"/>
              </a:spcBef>
              <a:spcAft>
                <a:spcPts val="0"/>
              </a:spcAft>
              <a:buSzPts val="2800"/>
              <a:buNone/>
            </a:pPr>
            <a:r>
              <a:t/>
            </a:r>
            <a:endParaRPr/>
          </a:p>
        </p:txBody>
      </p:sp>
      <p:sp>
        <p:nvSpPr>
          <p:cNvPr id="315" name="Google Shape;315;p33"/>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19" name="Shape 319"/>
        <p:cNvGrpSpPr/>
        <p:nvPr/>
      </p:nvGrpSpPr>
      <p:grpSpPr>
        <a:xfrm>
          <a:off x="0" y="0"/>
          <a:ext cx="0" cy="0"/>
          <a:chOff x="0" y="0"/>
          <a:chExt cx="0" cy="0"/>
        </a:xfrm>
      </p:grpSpPr>
      <p:sp>
        <p:nvSpPr>
          <p:cNvPr id="320" name="Google Shape;320;p34"/>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Budget Committee</a:t>
            </a:r>
            <a:endParaRPr/>
          </a:p>
        </p:txBody>
      </p:sp>
      <p:sp>
        <p:nvSpPr>
          <p:cNvPr id="321" name="Google Shape;321;p34"/>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216534" lvl="0" marL="228600" rtl="0" algn="l">
              <a:lnSpc>
                <a:spcPct val="115000"/>
              </a:lnSpc>
              <a:spcBef>
                <a:spcPts val="0"/>
              </a:spcBef>
              <a:spcAft>
                <a:spcPts val="0"/>
              </a:spcAft>
              <a:buSzPts val="2400"/>
              <a:buChar char="›"/>
            </a:pPr>
            <a:r>
              <a:rPr lang="en-US" sz="2400"/>
              <a:t>Composition:</a:t>
            </a:r>
            <a:endParaRPr sz="2400"/>
          </a:p>
          <a:p>
            <a:pPr indent="-190182" lvl="1" marL="685800" rtl="0" algn="l">
              <a:lnSpc>
                <a:spcPct val="115000"/>
              </a:lnSpc>
              <a:spcBef>
                <a:spcPts val="500"/>
              </a:spcBef>
              <a:spcAft>
                <a:spcPts val="0"/>
              </a:spcAft>
              <a:buSzPts val="1800"/>
              <a:buChar char="›"/>
            </a:pPr>
            <a:r>
              <a:rPr lang="en-US" sz="1800"/>
              <a:t>Representatives of the Governing Board that volunteer to be a named participant on the Budget Committee.</a:t>
            </a:r>
            <a:endParaRPr sz="1800"/>
          </a:p>
          <a:p>
            <a:pPr indent="-216534" lvl="0" marL="228600" rtl="0" algn="l">
              <a:lnSpc>
                <a:spcPct val="115000"/>
              </a:lnSpc>
              <a:spcBef>
                <a:spcPts val="1000"/>
              </a:spcBef>
              <a:spcAft>
                <a:spcPts val="0"/>
              </a:spcAft>
              <a:buSzPts val="2400"/>
              <a:buChar char="›"/>
            </a:pPr>
            <a:r>
              <a:rPr lang="en-US" sz="2400"/>
              <a:t>The responsibilities of the Budget Committee include:</a:t>
            </a:r>
            <a:endParaRPr sz="2400"/>
          </a:p>
          <a:p>
            <a:pPr indent="-190182" lvl="1" marL="685800" rtl="0" algn="l">
              <a:lnSpc>
                <a:spcPct val="115000"/>
              </a:lnSpc>
              <a:spcBef>
                <a:spcPts val="500"/>
              </a:spcBef>
              <a:spcAft>
                <a:spcPts val="0"/>
              </a:spcAft>
              <a:buSzPts val="1800"/>
              <a:buChar char="›"/>
            </a:pPr>
            <a:r>
              <a:rPr lang="en-US" sz="1800"/>
              <a:t>Assisting the Treasurer in preparation of annual budgets that adhere to the principles and guidelines established by the Governing Board;</a:t>
            </a:r>
            <a:endParaRPr sz="1800"/>
          </a:p>
          <a:p>
            <a:pPr indent="-190182" lvl="1" marL="685800" rtl="0" algn="l">
              <a:lnSpc>
                <a:spcPct val="115000"/>
              </a:lnSpc>
              <a:spcBef>
                <a:spcPts val="500"/>
              </a:spcBef>
              <a:spcAft>
                <a:spcPts val="0"/>
              </a:spcAft>
              <a:buSzPts val="1800"/>
              <a:buChar char="›"/>
            </a:pPr>
            <a:r>
              <a:rPr lang="en-US" sz="1800"/>
              <a:t>Developing and reporting metrics for the allocation of budget in relation to meeting the priorities of the Governing Board;</a:t>
            </a:r>
            <a:endParaRPr sz="1800"/>
          </a:p>
          <a:p>
            <a:pPr indent="-190182" lvl="1" marL="685800" rtl="0" algn="l">
              <a:lnSpc>
                <a:spcPct val="115000"/>
              </a:lnSpc>
              <a:spcBef>
                <a:spcPts val="500"/>
              </a:spcBef>
              <a:spcAft>
                <a:spcPts val="0"/>
              </a:spcAft>
              <a:buSzPts val="1800"/>
              <a:buChar char="›"/>
            </a:pPr>
            <a:r>
              <a:rPr lang="en-US" sz="1800"/>
              <a:t>Reviewing the progress of the Directed Fund against the annual budget;</a:t>
            </a:r>
            <a:endParaRPr sz="1800"/>
          </a:p>
          <a:p>
            <a:pPr indent="-190182" lvl="1" marL="685800" rtl="0" algn="l">
              <a:lnSpc>
                <a:spcPct val="115000"/>
              </a:lnSpc>
              <a:spcBef>
                <a:spcPts val="500"/>
              </a:spcBef>
              <a:spcAft>
                <a:spcPts val="0"/>
              </a:spcAft>
              <a:buSzPts val="1800"/>
              <a:buChar char="›"/>
            </a:pPr>
            <a:r>
              <a:rPr lang="en-US" sz="1800"/>
              <a:t>Preparing forecasts for future financial needs of the Directed Fund; and such other matters related to finance and the financial operation of the Directed Fund as may be directed to the Budget Committee by the Governing Board.</a:t>
            </a:r>
            <a:endParaRPr sz="1800"/>
          </a:p>
        </p:txBody>
      </p:sp>
      <p:sp>
        <p:nvSpPr>
          <p:cNvPr id="322" name="Google Shape;322;p34"/>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6" name="Shape 326"/>
        <p:cNvGrpSpPr/>
        <p:nvPr/>
      </p:nvGrpSpPr>
      <p:grpSpPr>
        <a:xfrm>
          <a:off x="0" y="0"/>
          <a:ext cx="0" cy="0"/>
          <a:chOff x="0" y="0"/>
          <a:chExt cx="0" cy="0"/>
        </a:xfrm>
      </p:grpSpPr>
      <p:sp>
        <p:nvSpPr>
          <p:cNvPr id="327" name="Google Shape;327;p35"/>
          <p:cNvSpPr txBox="1"/>
          <p:nvPr>
            <p:ph type="title"/>
          </p:nvPr>
        </p:nvSpPr>
        <p:spPr>
          <a:xfrm>
            <a:off x="624840" y="365126"/>
            <a:ext cx="10933800" cy="93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Legal Committee</a:t>
            </a:r>
            <a:endParaRPr/>
          </a:p>
        </p:txBody>
      </p:sp>
      <p:sp>
        <p:nvSpPr>
          <p:cNvPr id="328" name="Google Shape;328;p35"/>
          <p:cNvSpPr txBox="1"/>
          <p:nvPr>
            <p:ph idx="1" type="body"/>
          </p:nvPr>
        </p:nvSpPr>
        <p:spPr>
          <a:xfrm>
            <a:off x="624840" y="1335088"/>
            <a:ext cx="10933800" cy="4351200"/>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0"/>
              </a:spcBef>
              <a:spcAft>
                <a:spcPts val="0"/>
              </a:spcAft>
              <a:buSzPts val="2800"/>
              <a:buChar char="›"/>
            </a:pPr>
            <a:r>
              <a:rPr lang="en-US"/>
              <a:t>The Legal Committee consists of members of the Governing Board that wish to participate on the Legal Committee together with their legal counsel. </a:t>
            </a:r>
            <a:endParaRPr/>
          </a:p>
          <a:p>
            <a:pPr indent="0" lvl="0" marL="0" rtl="0" algn="l">
              <a:lnSpc>
                <a:spcPct val="115000"/>
              </a:lnSpc>
              <a:spcBef>
                <a:spcPts val="0"/>
              </a:spcBef>
              <a:spcAft>
                <a:spcPts val="0"/>
              </a:spcAft>
              <a:buNone/>
            </a:pPr>
            <a:r>
              <a:t/>
            </a:r>
            <a:endParaRPr/>
          </a:p>
          <a:p>
            <a:pPr indent="-228600" lvl="0" marL="228600" rtl="0" algn="l">
              <a:lnSpc>
                <a:spcPct val="115000"/>
              </a:lnSpc>
              <a:spcBef>
                <a:spcPts val="1000"/>
              </a:spcBef>
              <a:spcAft>
                <a:spcPts val="0"/>
              </a:spcAft>
              <a:buSzPts val="2800"/>
              <a:buChar char="›"/>
            </a:pPr>
            <a:r>
              <a:rPr lang="en-US"/>
              <a:t>Responsible for the creation of recommendations to the Governing Board in response to questions submitted to the Legal Committee by the Governing Board or the TAC.</a:t>
            </a:r>
            <a:endParaRPr/>
          </a:p>
        </p:txBody>
      </p:sp>
      <p:sp>
        <p:nvSpPr>
          <p:cNvPr id="329" name="Google Shape;329;p35"/>
          <p:cNvSpPr txBox="1"/>
          <p:nvPr>
            <p:ph idx="12" type="sldNum"/>
          </p:nvPr>
        </p:nvSpPr>
        <p:spPr>
          <a:xfrm>
            <a:off x="11824339" y="6583680"/>
            <a:ext cx="367800" cy="274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sp>
        <p:nvSpPr>
          <p:cNvPr id="334" name="Google Shape;334;p36"/>
          <p:cNvSpPr txBox="1"/>
          <p:nvPr>
            <p:ph type="title"/>
          </p:nvPr>
        </p:nvSpPr>
        <p:spPr>
          <a:xfrm>
            <a:off x="609600" y="2447925"/>
            <a:ext cx="10972800" cy="13255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3240"/>
              <a:buFont typeface="Gill Sans"/>
              <a:buNone/>
            </a:pPr>
            <a:r>
              <a:rPr lang="en-US" sz="3200"/>
              <a:t>Hosting Projects under LF DL: Project Contribution Process</a:t>
            </a:r>
            <a:br>
              <a:rPr lang="en-US" sz="2430"/>
            </a:br>
            <a:r>
              <a:rPr lang="en-US" sz="1800" u="sng">
                <a:solidFill>
                  <a:schemeClr val="hlink"/>
                </a:solidFill>
                <a:hlinkClick r:id="rId3"/>
              </a:rPr>
              <a:t>https://github.com/LFDLFoundation/proposing-projects</a:t>
            </a:r>
            <a:r>
              <a:rPr lang="en-US" sz="1800"/>
              <a:t> </a:t>
            </a:r>
            <a:endParaRPr sz="1800"/>
          </a:p>
        </p:txBody>
      </p:sp>
      <p:sp>
        <p:nvSpPr>
          <p:cNvPr id="335" name="Google Shape;335;p36"/>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0" name="Shape 340"/>
        <p:cNvGrpSpPr/>
        <p:nvPr/>
      </p:nvGrpSpPr>
      <p:grpSpPr>
        <a:xfrm>
          <a:off x="0" y="0"/>
          <a:ext cx="0" cy="0"/>
          <a:chOff x="0" y="0"/>
          <a:chExt cx="0" cy="0"/>
        </a:xfrm>
      </p:grpSpPr>
      <p:sp>
        <p:nvSpPr>
          <p:cNvPr id="341" name="Google Shape;341;p37"/>
          <p:cNvSpPr txBox="1"/>
          <p:nvPr>
            <p:ph type="title"/>
          </p:nvPr>
        </p:nvSpPr>
        <p:spPr>
          <a:xfrm>
            <a:off x="624840" y="365126"/>
            <a:ext cx="109338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solidFill>
                  <a:schemeClr val="accent1"/>
                </a:solidFill>
              </a:rPr>
              <a:t>Linux Foundation Projects</a:t>
            </a:r>
            <a:endParaRPr/>
          </a:p>
        </p:txBody>
      </p:sp>
      <p:sp>
        <p:nvSpPr>
          <p:cNvPr id="342" name="Google Shape;342;p37"/>
          <p:cNvSpPr txBox="1"/>
          <p:nvPr>
            <p:ph idx="1" type="body"/>
          </p:nvPr>
        </p:nvSpPr>
        <p:spPr>
          <a:xfrm>
            <a:off x="624840" y="1335088"/>
            <a:ext cx="10933800" cy="4351200"/>
          </a:xfrm>
          <a:prstGeom prst="rect">
            <a:avLst/>
          </a:prstGeom>
        </p:spPr>
        <p:txBody>
          <a:bodyPr anchorCtr="0" anchor="t" bIns="45700" lIns="91425" spcFirstLastPara="1" rIns="91425" wrap="square" tIns="45700">
            <a:noAutofit/>
          </a:bodyPr>
          <a:lstStyle/>
          <a:p>
            <a:pPr indent="-203200" lvl="0" marL="228600" rtl="0" algn="l">
              <a:lnSpc>
                <a:spcPct val="115000"/>
              </a:lnSpc>
              <a:spcBef>
                <a:spcPts val="0"/>
              </a:spcBef>
              <a:spcAft>
                <a:spcPts val="0"/>
              </a:spcAft>
              <a:buClr>
                <a:schemeClr val="accent1"/>
              </a:buClr>
              <a:buSzPts val="2400"/>
              <a:buChar char="›"/>
            </a:pPr>
            <a:r>
              <a:rPr lang="en-US" sz="2400"/>
              <a:t>The LF currently hosts well over 100 open source projects!</a:t>
            </a:r>
            <a:endParaRPr sz="2400"/>
          </a:p>
          <a:p>
            <a:pPr indent="-177800" lvl="1" marL="685800" rtl="0" algn="l">
              <a:lnSpc>
                <a:spcPct val="115000"/>
              </a:lnSpc>
              <a:spcBef>
                <a:spcPts val="0"/>
              </a:spcBef>
              <a:spcAft>
                <a:spcPts val="0"/>
              </a:spcAft>
              <a:buClr>
                <a:schemeClr val="accent1"/>
              </a:buClr>
              <a:buSzPts val="1800"/>
              <a:buChar char="›"/>
            </a:pPr>
            <a:r>
              <a:rPr lang="en-US" sz="1800" u="sng">
                <a:solidFill>
                  <a:schemeClr val="accent1"/>
                </a:solidFill>
                <a:hlinkClick r:id="rId3"/>
              </a:rPr>
              <a:t>https://www.linuxfoundation.org/projects/</a:t>
            </a:r>
            <a:endParaRPr sz="1800"/>
          </a:p>
          <a:p>
            <a:pPr indent="-203200" lvl="0" marL="228600" rtl="0" algn="l">
              <a:lnSpc>
                <a:spcPct val="115000"/>
              </a:lnSpc>
              <a:spcBef>
                <a:spcPts val="1000"/>
              </a:spcBef>
              <a:spcAft>
                <a:spcPts val="0"/>
              </a:spcAft>
              <a:buClr>
                <a:schemeClr val="accent1"/>
              </a:buClr>
              <a:buSzPts val="2400"/>
              <a:buChar char="›"/>
            </a:pPr>
            <a:r>
              <a:rPr lang="en-US" sz="2400"/>
              <a:t>Projects considering the foundation generally seek:</a:t>
            </a:r>
            <a:endParaRPr sz="2400"/>
          </a:p>
          <a:p>
            <a:pPr indent="-177800" lvl="1" marL="685800" rtl="0" algn="l">
              <a:lnSpc>
                <a:spcPct val="115000"/>
              </a:lnSpc>
              <a:spcBef>
                <a:spcPts val="500"/>
              </a:spcBef>
              <a:spcAft>
                <a:spcPts val="0"/>
              </a:spcAft>
              <a:buClr>
                <a:schemeClr val="accent1"/>
              </a:buClr>
              <a:buSzPts val="1800"/>
              <a:buChar char="›"/>
            </a:pPr>
            <a:r>
              <a:rPr lang="en-US" sz="1800"/>
              <a:t>A neutral host foundation for intellectual property (IP)</a:t>
            </a:r>
            <a:endParaRPr sz="1800"/>
          </a:p>
          <a:p>
            <a:pPr indent="-177800" lvl="1" marL="685800" rtl="0" algn="l">
              <a:lnSpc>
                <a:spcPct val="115000"/>
              </a:lnSpc>
              <a:spcBef>
                <a:spcPts val="500"/>
              </a:spcBef>
              <a:spcAft>
                <a:spcPts val="0"/>
              </a:spcAft>
              <a:buClr>
                <a:schemeClr val="accent1"/>
              </a:buClr>
              <a:buSzPts val="1800"/>
              <a:buChar char="›"/>
            </a:pPr>
            <a:r>
              <a:rPr lang="en-US" sz="1800"/>
              <a:t>Governance and community help</a:t>
            </a:r>
            <a:endParaRPr sz="1800"/>
          </a:p>
          <a:p>
            <a:pPr indent="-177800" lvl="1" marL="685800" rtl="0" algn="l">
              <a:lnSpc>
                <a:spcPct val="115000"/>
              </a:lnSpc>
              <a:spcBef>
                <a:spcPts val="500"/>
              </a:spcBef>
              <a:spcAft>
                <a:spcPts val="0"/>
              </a:spcAft>
              <a:buClr>
                <a:schemeClr val="accent1"/>
              </a:buClr>
              <a:buSzPts val="1800"/>
              <a:buChar char="›"/>
            </a:pPr>
            <a:r>
              <a:rPr lang="en-US" sz="1800"/>
              <a:t>Resources (e.g. events, marketing support, community CI/build infrastructure)</a:t>
            </a:r>
            <a:endParaRPr sz="1800"/>
          </a:p>
          <a:p>
            <a:pPr indent="-177800" lvl="1" marL="685800" rtl="0" algn="l">
              <a:lnSpc>
                <a:spcPct val="115000"/>
              </a:lnSpc>
              <a:spcBef>
                <a:spcPts val="500"/>
              </a:spcBef>
              <a:spcAft>
                <a:spcPts val="0"/>
              </a:spcAft>
              <a:buClr>
                <a:schemeClr val="accent1"/>
              </a:buClr>
              <a:buSzPts val="1800"/>
              <a:buChar char="›"/>
            </a:pPr>
            <a:r>
              <a:rPr lang="en-US" sz="1800"/>
              <a:t>Build momentum within the LF community of 1300+ members</a:t>
            </a:r>
            <a:endParaRPr sz="1800"/>
          </a:p>
          <a:p>
            <a:pPr indent="-177800" lvl="1" marL="685800" rtl="0" algn="l">
              <a:lnSpc>
                <a:spcPct val="115000"/>
              </a:lnSpc>
              <a:spcBef>
                <a:spcPts val="500"/>
              </a:spcBef>
              <a:spcAft>
                <a:spcPts val="0"/>
              </a:spcAft>
              <a:buClr>
                <a:schemeClr val="accent1"/>
              </a:buClr>
              <a:buSzPts val="1800"/>
              <a:buChar char="›"/>
            </a:pPr>
            <a:r>
              <a:rPr lang="en-US" sz="1800"/>
              <a:t>Ability to raise and manage funds (optional)</a:t>
            </a:r>
            <a:endParaRPr sz="1800"/>
          </a:p>
          <a:p>
            <a:pPr indent="-203200" lvl="0" marL="228600" rtl="0" algn="l">
              <a:lnSpc>
                <a:spcPct val="115000"/>
              </a:lnSpc>
              <a:spcBef>
                <a:spcPts val="1000"/>
              </a:spcBef>
              <a:spcAft>
                <a:spcPts val="0"/>
              </a:spcAft>
              <a:buClr>
                <a:schemeClr val="accent1"/>
              </a:buClr>
              <a:buSzPts val="2400"/>
              <a:buChar char="›"/>
            </a:pPr>
            <a:r>
              <a:rPr lang="en-US" sz="2400"/>
              <a:t>Projects often start with individual devs seeking to elevate their project or orgs interested in working together under a neutral home</a:t>
            </a:r>
            <a:endParaRPr sz="2400"/>
          </a:p>
        </p:txBody>
      </p:sp>
      <p:sp>
        <p:nvSpPr>
          <p:cNvPr id="343" name="Google Shape;343;p37"/>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48" name="Shape 348"/>
        <p:cNvGrpSpPr/>
        <p:nvPr/>
      </p:nvGrpSpPr>
      <p:grpSpPr>
        <a:xfrm>
          <a:off x="0" y="0"/>
          <a:ext cx="0" cy="0"/>
          <a:chOff x="0" y="0"/>
          <a:chExt cx="0" cy="0"/>
        </a:xfrm>
      </p:grpSpPr>
      <p:sp>
        <p:nvSpPr>
          <p:cNvPr id="349" name="Google Shape;349;p38"/>
          <p:cNvSpPr txBox="1"/>
          <p:nvPr>
            <p:ph type="title"/>
          </p:nvPr>
        </p:nvSpPr>
        <p:spPr>
          <a:xfrm>
            <a:off x="624840" y="365126"/>
            <a:ext cx="109338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Why host a project under an open source f</a:t>
            </a:r>
            <a:r>
              <a:rPr lang="en-US"/>
              <a:t>oundation?</a:t>
            </a:r>
            <a:endParaRPr/>
          </a:p>
        </p:txBody>
      </p:sp>
      <p:sp>
        <p:nvSpPr>
          <p:cNvPr id="350" name="Google Shape;350;p38"/>
          <p:cNvSpPr txBox="1"/>
          <p:nvPr>
            <p:ph idx="1" type="body"/>
          </p:nvPr>
        </p:nvSpPr>
        <p:spPr>
          <a:xfrm>
            <a:off x="624840" y="1335088"/>
            <a:ext cx="10933800" cy="4351200"/>
          </a:xfrm>
          <a:prstGeom prst="rect">
            <a:avLst/>
          </a:prstGeom>
        </p:spPr>
        <p:txBody>
          <a:bodyPr anchorCtr="0" anchor="t" bIns="45700" lIns="91425" spcFirstLastPara="1" rIns="91425" wrap="square" tIns="45700">
            <a:noAutofit/>
          </a:bodyPr>
          <a:lstStyle/>
          <a:p>
            <a:pPr indent="-381000" lvl="0" marL="457200" rtl="0" algn="l">
              <a:lnSpc>
                <a:spcPct val="115000"/>
              </a:lnSpc>
              <a:spcBef>
                <a:spcPts val="1000"/>
              </a:spcBef>
              <a:spcAft>
                <a:spcPts val="0"/>
              </a:spcAft>
              <a:buClr>
                <a:srgbClr val="4C4C4C"/>
              </a:buClr>
              <a:buSzPts val="2400"/>
              <a:buChar char="›"/>
            </a:pPr>
            <a:r>
              <a:rPr lang="en-US" sz="2400">
                <a:solidFill>
                  <a:srgbClr val="4C4C4C"/>
                </a:solidFill>
              </a:rPr>
              <a:t>You believe the project will gain wider community adoption if it’s no longer solely affiliated with the corporate partner.</a:t>
            </a:r>
            <a:endParaRPr sz="2400">
              <a:solidFill>
                <a:srgbClr val="4C4C4C"/>
              </a:solidFill>
            </a:endParaRPr>
          </a:p>
          <a:p>
            <a:pPr indent="-381000" lvl="0" marL="457200" rtl="0" algn="l">
              <a:lnSpc>
                <a:spcPct val="115000"/>
              </a:lnSpc>
              <a:spcBef>
                <a:spcPts val="0"/>
              </a:spcBef>
              <a:spcAft>
                <a:spcPts val="0"/>
              </a:spcAft>
              <a:buClr>
                <a:srgbClr val="4C4C4C"/>
              </a:buClr>
              <a:buSzPts val="2400"/>
              <a:buChar char="›"/>
            </a:pPr>
            <a:r>
              <a:rPr lang="en-US" sz="2400">
                <a:solidFill>
                  <a:srgbClr val="4C4C4C"/>
                </a:solidFill>
              </a:rPr>
              <a:t>Several companies are working on very similar projects, and transferring management to an open source foundation would unite people under a common project.</a:t>
            </a:r>
            <a:endParaRPr sz="2400">
              <a:solidFill>
                <a:srgbClr val="4C4C4C"/>
              </a:solidFill>
            </a:endParaRPr>
          </a:p>
          <a:p>
            <a:pPr indent="-381000" lvl="0" marL="457200" rtl="0" algn="l">
              <a:lnSpc>
                <a:spcPct val="115000"/>
              </a:lnSpc>
              <a:spcBef>
                <a:spcPts val="0"/>
              </a:spcBef>
              <a:spcAft>
                <a:spcPts val="0"/>
              </a:spcAft>
              <a:buClr>
                <a:srgbClr val="4C4C4C"/>
              </a:buClr>
              <a:buSzPts val="2400"/>
              <a:buChar char="›"/>
            </a:pPr>
            <a:r>
              <a:rPr lang="en-US" sz="2400">
                <a:solidFill>
                  <a:srgbClr val="4C4C4C"/>
                </a:solidFill>
              </a:rPr>
              <a:t>There are legal or administrative tasks essential to the health of the project, and it’s not clear which current participant should own these tasks. These types of needs typically only arise after a project has already become reasonably established, with an active contributor community and often one or more dedicated corporate partners.</a:t>
            </a:r>
            <a:endParaRPr sz="2400"/>
          </a:p>
        </p:txBody>
      </p:sp>
      <p:sp>
        <p:nvSpPr>
          <p:cNvPr id="351" name="Google Shape;351;p38"/>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55" name="Shape 355"/>
        <p:cNvGrpSpPr/>
        <p:nvPr/>
      </p:nvGrpSpPr>
      <p:grpSpPr>
        <a:xfrm>
          <a:off x="0" y="0"/>
          <a:ext cx="0" cy="0"/>
          <a:chOff x="0" y="0"/>
          <a:chExt cx="0" cy="0"/>
        </a:xfrm>
      </p:grpSpPr>
      <p:sp>
        <p:nvSpPr>
          <p:cNvPr id="356" name="Google Shape;356;p39"/>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On-boarding Projects into LF DL</a:t>
            </a:r>
            <a:endParaRPr/>
          </a:p>
        </p:txBody>
      </p:sp>
      <p:sp>
        <p:nvSpPr>
          <p:cNvPr id="357" name="Google Shape;357;p39"/>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115000"/>
              </a:lnSpc>
              <a:spcBef>
                <a:spcPts val="0"/>
              </a:spcBef>
              <a:spcAft>
                <a:spcPts val="0"/>
              </a:spcAft>
              <a:buSzPts val="2800"/>
              <a:buChar char="›"/>
            </a:pPr>
            <a:r>
              <a:rPr lang="en-US"/>
              <a:t>Projects are on-boarded and progress pursuant to the LF Deep Learning Foundation’s Lifecycle and Project Contribution Process Documents. </a:t>
            </a:r>
            <a:endParaRPr/>
          </a:p>
          <a:p>
            <a:pPr indent="-228600" lvl="1" marL="685800" rtl="0" algn="l">
              <a:lnSpc>
                <a:spcPct val="115000"/>
              </a:lnSpc>
              <a:spcBef>
                <a:spcPts val="500"/>
              </a:spcBef>
              <a:spcAft>
                <a:spcPts val="0"/>
              </a:spcAft>
              <a:buSzPts val="2600"/>
              <a:buChar char="›"/>
            </a:pPr>
            <a:r>
              <a:rPr lang="en-US"/>
              <a:t>Three stages: Incubation, Graduation and Archive.</a:t>
            </a:r>
            <a:endParaRPr/>
          </a:p>
          <a:p>
            <a:pPr indent="-228600" lvl="1" marL="685800" rtl="0" algn="l">
              <a:lnSpc>
                <a:spcPct val="115000"/>
              </a:lnSpc>
              <a:spcBef>
                <a:spcPts val="500"/>
              </a:spcBef>
              <a:spcAft>
                <a:spcPts val="0"/>
              </a:spcAft>
              <a:buSzPts val="2600"/>
              <a:buChar char="›"/>
            </a:pPr>
            <a:r>
              <a:rPr lang="en-US"/>
              <a:t>These documents can be found on GitHub: </a:t>
            </a:r>
            <a:r>
              <a:rPr lang="en-US" u="sng">
                <a:solidFill>
                  <a:schemeClr val="hlink"/>
                </a:solidFill>
                <a:hlinkClick r:id="rId3"/>
              </a:rPr>
              <a:t>https://github.com/LFDLFoundation/proposing-projects</a:t>
            </a:r>
            <a:r>
              <a:rPr lang="en-US"/>
              <a:t> </a:t>
            </a:r>
            <a:endParaRPr/>
          </a:p>
        </p:txBody>
      </p:sp>
      <p:sp>
        <p:nvSpPr>
          <p:cNvPr id="358" name="Google Shape;358;p39"/>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4" name="Shape 144"/>
        <p:cNvGrpSpPr/>
        <p:nvPr/>
      </p:nvGrpSpPr>
      <p:grpSpPr>
        <a:xfrm>
          <a:off x="0" y="0"/>
          <a:ext cx="0" cy="0"/>
          <a:chOff x="0" y="0"/>
          <a:chExt cx="0" cy="0"/>
        </a:xfrm>
      </p:grpSpPr>
      <p:sp>
        <p:nvSpPr>
          <p:cNvPr id="145" name="Google Shape;145;p22"/>
          <p:cNvSpPr txBox="1"/>
          <p:nvPr>
            <p:ph type="title"/>
          </p:nvPr>
        </p:nvSpPr>
        <p:spPr>
          <a:xfrm>
            <a:off x="624840" y="365126"/>
            <a:ext cx="109338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t>What is the LF DL Foundation?</a:t>
            </a:r>
            <a:endParaRPr/>
          </a:p>
        </p:txBody>
      </p:sp>
      <p:sp>
        <p:nvSpPr>
          <p:cNvPr id="146" name="Google Shape;146;p22"/>
          <p:cNvSpPr txBox="1"/>
          <p:nvPr>
            <p:ph idx="1" type="body"/>
          </p:nvPr>
        </p:nvSpPr>
        <p:spPr>
          <a:xfrm>
            <a:off x="624840" y="1335088"/>
            <a:ext cx="10933800" cy="4351200"/>
          </a:xfrm>
          <a:prstGeom prst="rect">
            <a:avLst/>
          </a:prstGeom>
        </p:spPr>
        <p:txBody>
          <a:bodyPr anchorCtr="0" anchor="t" bIns="45700" lIns="91425" spcFirstLastPara="1" rIns="91425" wrap="square" tIns="45700">
            <a:noAutofit/>
          </a:bodyPr>
          <a:lstStyle/>
          <a:p>
            <a:pPr indent="-228600" lvl="0" marL="228600" rtl="0" algn="l">
              <a:lnSpc>
                <a:spcPct val="90000"/>
              </a:lnSpc>
              <a:spcBef>
                <a:spcPts val="1000"/>
              </a:spcBef>
              <a:spcAft>
                <a:spcPts val="0"/>
              </a:spcAft>
              <a:buClr>
                <a:schemeClr val="accent1"/>
              </a:buClr>
              <a:buSzPts val="2800"/>
              <a:buFont typeface="Gill Sans"/>
              <a:buChar char="▪"/>
            </a:pPr>
            <a:r>
              <a:rPr lang="en-US"/>
              <a:t>LF DL is a Linux Foundation umbrella project founded in March 2018 to support collaboration and open source innovation in the AI, ML, and DL domains.</a:t>
            </a:r>
            <a:endParaRPr/>
          </a:p>
          <a:p>
            <a:pPr indent="0" lvl="0" marL="228600" rtl="0" algn="l">
              <a:lnSpc>
                <a:spcPct val="90000"/>
              </a:lnSpc>
              <a:spcBef>
                <a:spcPts val="1000"/>
              </a:spcBef>
              <a:spcAft>
                <a:spcPts val="0"/>
              </a:spcAft>
              <a:buNone/>
            </a:pPr>
            <a:r>
              <a:t/>
            </a:r>
            <a:endParaRPr/>
          </a:p>
          <a:p>
            <a:pPr indent="-228600" lvl="0" marL="228600" rtl="0" algn="l">
              <a:lnSpc>
                <a:spcPct val="90000"/>
              </a:lnSpc>
              <a:spcBef>
                <a:spcPts val="1000"/>
              </a:spcBef>
              <a:spcAft>
                <a:spcPts val="0"/>
              </a:spcAft>
              <a:buClr>
                <a:schemeClr val="accent1"/>
              </a:buClr>
              <a:buSzPts val="2800"/>
              <a:buFont typeface="Noto Sans Symbols"/>
              <a:buChar char="▪"/>
            </a:pPr>
            <a:r>
              <a:rPr lang="en-US"/>
              <a:t>LF DL members are collaborating</a:t>
            </a:r>
            <a:r>
              <a:rPr lang="en-US">
                <a:solidFill>
                  <a:srgbClr val="444444"/>
                </a:solidFill>
              </a:rPr>
              <a:t> to create a neutral </a:t>
            </a:r>
            <a:r>
              <a:rPr lang="en-US">
                <a:solidFill>
                  <a:srgbClr val="444444"/>
                </a:solidFill>
              </a:rPr>
              <a:t>environment</a:t>
            </a:r>
            <a:r>
              <a:rPr lang="en-US">
                <a:solidFill>
                  <a:srgbClr val="444444"/>
                </a:solidFill>
              </a:rPr>
              <a:t> with an open governance for harmonization and acceleration of separate technical projects focused on AI, ML, and DL technologies.</a:t>
            </a:r>
            <a:endParaRPr/>
          </a:p>
        </p:txBody>
      </p:sp>
      <p:sp>
        <p:nvSpPr>
          <p:cNvPr id="147" name="Google Shape;147;p22"/>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2" name="Shape 362"/>
        <p:cNvGrpSpPr/>
        <p:nvPr/>
      </p:nvGrpSpPr>
      <p:grpSpPr>
        <a:xfrm>
          <a:off x="0" y="0"/>
          <a:ext cx="0" cy="0"/>
          <a:chOff x="0" y="0"/>
          <a:chExt cx="0" cy="0"/>
        </a:xfrm>
      </p:grpSpPr>
      <p:sp>
        <p:nvSpPr>
          <p:cNvPr id="363" name="Google Shape;363;p40"/>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LF DL Project Maturities</a:t>
            </a:r>
            <a:endParaRPr/>
          </a:p>
        </p:txBody>
      </p:sp>
      <p:sp>
        <p:nvSpPr>
          <p:cNvPr id="364" name="Google Shape;364;p40"/>
          <p:cNvSpPr txBox="1"/>
          <p:nvPr>
            <p:ph idx="1" type="body"/>
          </p:nvPr>
        </p:nvSpPr>
        <p:spPr>
          <a:xfrm>
            <a:off x="624840" y="1335088"/>
            <a:ext cx="5332077"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2800"/>
              <a:buChar char="›"/>
            </a:pPr>
            <a:r>
              <a:rPr lang="en-US"/>
              <a:t>Incubation projects</a:t>
            </a:r>
            <a:endParaRPr/>
          </a:p>
          <a:p>
            <a:pPr indent="-76200" lvl="0" marL="228600" rtl="0" algn="l">
              <a:lnSpc>
                <a:spcPct val="100000"/>
              </a:lnSpc>
              <a:spcBef>
                <a:spcPts val="1000"/>
              </a:spcBef>
              <a:spcAft>
                <a:spcPts val="0"/>
              </a:spcAft>
              <a:buSzPts val="2400"/>
              <a:buNone/>
            </a:pPr>
            <a:r>
              <a:t/>
            </a:r>
            <a:endParaRPr sz="2400"/>
          </a:p>
          <a:p>
            <a:pPr indent="0" lvl="0" marL="0" rtl="0" algn="l">
              <a:lnSpc>
                <a:spcPct val="100000"/>
              </a:lnSpc>
              <a:spcBef>
                <a:spcPts val="1000"/>
              </a:spcBef>
              <a:spcAft>
                <a:spcPts val="0"/>
              </a:spcAft>
              <a:buSzPts val="2400"/>
              <a:buNone/>
            </a:pPr>
            <a:r>
              <a:rPr lang="en-US" sz="2400"/>
              <a:t>Projects join LF DL as incubation by meeting the requirements set forth in the “Project Lifecycle Document”.</a:t>
            </a:r>
            <a:endParaRPr/>
          </a:p>
          <a:p>
            <a:pPr indent="0" lvl="0" marL="0" rtl="0" algn="l">
              <a:lnSpc>
                <a:spcPct val="100000"/>
              </a:lnSpc>
              <a:spcBef>
                <a:spcPts val="1000"/>
              </a:spcBef>
              <a:spcAft>
                <a:spcPts val="0"/>
              </a:spcAft>
              <a:buSzPts val="2400"/>
              <a:buNone/>
            </a:pPr>
            <a:r>
              <a:t/>
            </a:r>
            <a:endParaRPr sz="2400"/>
          </a:p>
          <a:p>
            <a:pPr indent="0" lvl="0" marL="0" rtl="0" algn="l">
              <a:lnSpc>
                <a:spcPct val="100000"/>
              </a:lnSpc>
              <a:spcBef>
                <a:spcPts val="1000"/>
              </a:spcBef>
              <a:spcAft>
                <a:spcPts val="0"/>
              </a:spcAft>
              <a:buSzPts val="2400"/>
              <a:buNone/>
            </a:pPr>
            <a:r>
              <a:rPr lang="en-US" sz="2400"/>
              <a:t>TAC Vote.</a:t>
            </a:r>
            <a:endParaRPr/>
          </a:p>
        </p:txBody>
      </p:sp>
      <p:sp>
        <p:nvSpPr>
          <p:cNvPr id="365" name="Google Shape;365;p40"/>
          <p:cNvSpPr txBox="1"/>
          <p:nvPr>
            <p:ph idx="2" type="body"/>
          </p:nvPr>
        </p:nvSpPr>
        <p:spPr>
          <a:xfrm>
            <a:off x="6226649" y="1335088"/>
            <a:ext cx="5332077" cy="4351338"/>
          </a:xfrm>
          <a:prstGeom prst="rect">
            <a:avLst/>
          </a:prstGeom>
          <a:noFill/>
          <a:ln>
            <a:noFill/>
          </a:ln>
        </p:spPr>
        <p:txBody>
          <a:bodyPr anchorCtr="0" anchor="t" bIns="45700" lIns="91425" spcFirstLastPara="1" rIns="91425" wrap="square" tIns="45700">
            <a:noAutofit/>
          </a:bodyPr>
          <a:lstStyle/>
          <a:p>
            <a:pPr indent="-228600" lvl="0" marL="228600" rtl="0" algn="l">
              <a:lnSpc>
                <a:spcPct val="100000"/>
              </a:lnSpc>
              <a:spcBef>
                <a:spcPts val="0"/>
              </a:spcBef>
              <a:spcAft>
                <a:spcPts val="0"/>
              </a:spcAft>
              <a:buSzPts val="2800"/>
              <a:buChar char="›"/>
            </a:pPr>
            <a:r>
              <a:rPr lang="en-US"/>
              <a:t>Graduate projects</a:t>
            </a:r>
            <a:endParaRPr/>
          </a:p>
          <a:p>
            <a:pPr indent="-50800" lvl="0" marL="228600" rtl="0" algn="l">
              <a:lnSpc>
                <a:spcPct val="100000"/>
              </a:lnSpc>
              <a:spcBef>
                <a:spcPts val="1000"/>
              </a:spcBef>
              <a:spcAft>
                <a:spcPts val="0"/>
              </a:spcAft>
              <a:buSzPts val="2800"/>
              <a:buNone/>
            </a:pPr>
            <a:r>
              <a:t/>
            </a:r>
            <a:endParaRPr/>
          </a:p>
          <a:p>
            <a:pPr indent="0" lvl="0" marL="0" rtl="0" algn="l">
              <a:lnSpc>
                <a:spcPct val="100000"/>
              </a:lnSpc>
              <a:spcBef>
                <a:spcPts val="1000"/>
              </a:spcBef>
              <a:spcAft>
                <a:spcPts val="0"/>
              </a:spcAft>
              <a:buSzPts val="2400"/>
              <a:buNone/>
            </a:pPr>
            <a:r>
              <a:rPr lang="en-US" sz="2400">
                <a:latin typeface="Gill Sans"/>
                <a:ea typeface="Gill Sans"/>
                <a:cs typeface="Gill Sans"/>
                <a:sym typeface="Gill Sans"/>
              </a:rPr>
              <a:t>Incubation requirements.</a:t>
            </a:r>
            <a:endParaRPr/>
          </a:p>
          <a:p>
            <a:pPr indent="0" lvl="0" marL="0" rtl="0" algn="l">
              <a:lnSpc>
                <a:spcPct val="100000"/>
              </a:lnSpc>
              <a:spcBef>
                <a:spcPts val="1000"/>
              </a:spcBef>
              <a:spcAft>
                <a:spcPts val="0"/>
              </a:spcAft>
              <a:buSzPts val="2400"/>
              <a:buNone/>
            </a:pPr>
            <a:r>
              <a:rPr lang="en-US" sz="2400">
                <a:latin typeface="Gill Sans"/>
                <a:ea typeface="Gill Sans"/>
                <a:cs typeface="Gill Sans"/>
                <a:sym typeface="Gill Sans"/>
              </a:rPr>
              <a:t>Additional requirements as set in the “Project Lifecycle Document”.</a:t>
            </a:r>
            <a:endParaRPr/>
          </a:p>
          <a:p>
            <a:pPr indent="0" lvl="0" marL="0" rtl="0" algn="l">
              <a:lnSpc>
                <a:spcPct val="100000"/>
              </a:lnSpc>
              <a:spcBef>
                <a:spcPts val="1000"/>
              </a:spcBef>
              <a:spcAft>
                <a:spcPts val="0"/>
              </a:spcAft>
              <a:buSzPts val="2400"/>
              <a:buNone/>
            </a:pPr>
            <a:r>
              <a:t/>
            </a:r>
            <a:endParaRPr sz="2400">
              <a:latin typeface="Gill Sans"/>
              <a:ea typeface="Gill Sans"/>
              <a:cs typeface="Gill Sans"/>
              <a:sym typeface="Gill Sans"/>
            </a:endParaRPr>
          </a:p>
          <a:p>
            <a:pPr indent="0" lvl="0" marL="0" rtl="0" algn="l">
              <a:lnSpc>
                <a:spcPct val="100000"/>
              </a:lnSpc>
              <a:spcBef>
                <a:spcPts val="1000"/>
              </a:spcBef>
              <a:spcAft>
                <a:spcPts val="0"/>
              </a:spcAft>
              <a:buSzPts val="2400"/>
              <a:buNone/>
            </a:pPr>
            <a:r>
              <a:rPr lang="en-US" sz="2400">
                <a:latin typeface="Gill Sans"/>
                <a:ea typeface="Gill Sans"/>
                <a:cs typeface="Gill Sans"/>
                <a:sym typeface="Gill Sans"/>
              </a:rPr>
              <a:t>TAC Vote + GB Vote.  </a:t>
            </a:r>
            <a:endParaRPr sz="2400">
              <a:latin typeface="Gill Sans"/>
              <a:ea typeface="Gill Sans"/>
              <a:cs typeface="Gill Sans"/>
              <a:sym typeface="Gill Sans"/>
            </a:endParaRPr>
          </a:p>
        </p:txBody>
      </p:sp>
      <p:sp>
        <p:nvSpPr>
          <p:cNvPr id="366" name="Google Shape;366;p40"/>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0" name="Shape 370"/>
        <p:cNvGrpSpPr/>
        <p:nvPr/>
      </p:nvGrpSpPr>
      <p:grpSpPr>
        <a:xfrm>
          <a:off x="0" y="0"/>
          <a:ext cx="0" cy="0"/>
          <a:chOff x="0" y="0"/>
          <a:chExt cx="0" cy="0"/>
        </a:xfrm>
      </p:grpSpPr>
      <p:sp>
        <p:nvSpPr>
          <p:cNvPr id="371" name="Google Shape;371;p41"/>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Criteria to Accept Incubation Project Under LF DL </a:t>
            </a:r>
            <a:endParaRPr/>
          </a:p>
        </p:txBody>
      </p:sp>
      <p:sp>
        <p:nvSpPr>
          <p:cNvPr id="372" name="Google Shape;372;p41"/>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476885" lvl="0" marL="514350" rtl="0" algn="l">
              <a:lnSpc>
                <a:spcPct val="115000"/>
              </a:lnSpc>
              <a:spcBef>
                <a:spcPts val="0"/>
              </a:spcBef>
              <a:spcAft>
                <a:spcPts val="0"/>
              </a:spcAft>
              <a:buSzPts val="2000"/>
              <a:buFont typeface="Gill Sans"/>
              <a:buAutoNum type="arabicPeriod"/>
            </a:pPr>
            <a:r>
              <a:rPr lang="en-US" sz="2000"/>
              <a:t>Submit a completed Project Contribution Proposal to the TAC </a:t>
            </a:r>
            <a:endParaRPr sz="2000"/>
          </a:p>
          <a:p>
            <a:pPr indent="-190500" lvl="1" marL="685800" rtl="0" algn="l">
              <a:lnSpc>
                <a:spcPct val="115000"/>
              </a:lnSpc>
              <a:spcBef>
                <a:spcPts val="0"/>
              </a:spcBef>
              <a:spcAft>
                <a:spcPts val="0"/>
              </a:spcAft>
              <a:buSzPts val="2000"/>
              <a:buFont typeface="Gill Sans"/>
              <a:buChar char="›"/>
            </a:pPr>
            <a:r>
              <a:rPr lang="en-US" sz="2000"/>
              <a:t>Process and proposal are available on </a:t>
            </a:r>
            <a:r>
              <a:rPr lang="en-US" sz="2000" u="sng">
                <a:solidFill>
                  <a:schemeClr val="hlink"/>
                </a:solidFill>
                <a:hlinkClick r:id="rId3"/>
              </a:rPr>
              <a:t>Github</a:t>
            </a:r>
            <a:r>
              <a:rPr lang="en-US" sz="2000"/>
              <a:t> and on the LF DL web site</a:t>
            </a:r>
            <a:endParaRPr sz="2000"/>
          </a:p>
          <a:p>
            <a:pPr indent="-476885" lvl="0" marL="514350" rtl="0" algn="l">
              <a:lnSpc>
                <a:spcPct val="115000"/>
              </a:lnSpc>
              <a:spcBef>
                <a:spcPts val="1000"/>
              </a:spcBef>
              <a:spcAft>
                <a:spcPts val="0"/>
              </a:spcAft>
              <a:buSzPts val="2000"/>
              <a:buFont typeface="Gill Sans"/>
              <a:buAutoNum type="arabicPeriod"/>
            </a:pPr>
            <a:r>
              <a:rPr lang="en-US" sz="2000"/>
              <a:t>Present the project and the proposal to the TAC and, if requested, to the Governing Board</a:t>
            </a:r>
            <a:endParaRPr sz="2000"/>
          </a:p>
          <a:p>
            <a:pPr indent="-476885" lvl="0" marL="514350" rtl="0" algn="l">
              <a:lnSpc>
                <a:spcPct val="115000"/>
              </a:lnSpc>
              <a:spcBef>
                <a:spcPts val="1000"/>
              </a:spcBef>
              <a:spcAft>
                <a:spcPts val="0"/>
              </a:spcAft>
              <a:buSzPts val="2000"/>
              <a:buFont typeface="Gill Sans"/>
              <a:buAutoNum type="arabicPeriod"/>
            </a:pPr>
            <a:r>
              <a:rPr lang="en-US" sz="2000"/>
              <a:t>Be deemed by the TAC and Governing Board to fall within the mission and scope of LF DL Foundation and to add value to the AI/ML/DL space</a:t>
            </a:r>
            <a:endParaRPr sz="2000"/>
          </a:p>
          <a:p>
            <a:pPr indent="-476885" lvl="0" marL="514350" rtl="0" algn="l">
              <a:lnSpc>
                <a:spcPct val="115000"/>
              </a:lnSpc>
              <a:spcBef>
                <a:spcPts val="1000"/>
              </a:spcBef>
              <a:spcAft>
                <a:spcPts val="0"/>
              </a:spcAft>
              <a:buSzPts val="2000"/>
              <a:buFont typeface="Gill Sans"/>
              <a:buAutoNum type="arabicPeriod"/>
            </a:pPr>
            <a:r>
              <a:rPr lang="en-US" sz="2000"/>
              <a:t>Have an OSI-approved open source license</a:t>
            </a:r>
            <a:endParaRPr sz="2000"/>
          </a:p>
          <a:p>
            <a:pPr indent="-476885" lvl="0" marL="514350" rtl="0" algn="l">
              <a:lnSpc>
                <a:spcPct val="115000"/>
              </a:lnSpc>
              <a:spcBef>
                <a:spcPts val="1000"/>
              </a:spcBef>
              <a:spcAft>
                <a:spcPts val="0"/>
              </a:spcAft>
              <a:buSzPts val="2000"/>
              <a:buFont typeface="Gill Sans"/>
              <a:buAutoNum type="arabicPeriod"/>
            </a:pPr>
            <a:r>
              <a:rPr lang="en-US" sz="2000"/>
              <a:t>Agree to transfer any relevant trademarks to The Linux Foundation or its affiliate,  LF Projects, LLC, and to assist in filing for any relevant unregistered ones </a:t>
            </a:r>
            <a:endParaRPr sz="2000"/>
          </a:p>
        </p:txBody>
      </p:sp>
      <p:sp>
        <p:nvSpPr>
          <p:cNvPr id="373" name="Google Shape;373;p41"/>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7" name="Shape 377"/>
        <p:cNvGrpSpPr/>
        <p:nvPr/>
      </p:nvGrpSpPr>
      <p:grpSpPr>
        <a:xfrm>
          <a:off x="0" y="0"/>
          <a:ext cx="0" cy="0"/>
          <a:chOff x="0" y="0"/>
          <a:chExt cx="0" cy="0"/>
        </a:xfrm>
      </p:grpSpPr>
      <p:sp>
        <p:nvSpPr>
          <p:cNvPr id="378" name="Google Shape;378;p42"/>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Criteria to Accept Graduation Project Under LF DL </a:t>
            </a:r>
            <a:endParaRPr/>
          </a:p>
        </p:txBody>
      </p:sp>
      <p:sp>
        <p:nvSpPr>
          <p:cNvPr id="379" name="Google Shape;379;p42"/>
          <p:cNvSpPr txBox="1"/>
          <p:nvPr>
            <p:ph idx="1" type="body"/>
          </p:nvPr>
        </p:nvSpPr>
        <p:spPr>
          <a:xfrm>
            <a:off x="624840" y="1347070"/>
            <a:ext cx="10933886" cy="4787538"/>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2380"/>
              <a:buNone/>
            </a:pPr>
            <a:r>
              <a:rPr lang="en-US" sz="2400"/>
              <a:t>In addition to the Incubation stage requirements, a project must meet these requirements: </a:t>
            </a:r>
            <a:endParaRPr sz="2400"/>
          </a:p>
          <a:p>
            <a:pPr indent="-477519" lvl="0" marL="514350" rtl="0" algn="l">
              <a:lnSpc>
                <a:spcPct val="115000"/>
              </a:lnSpc>
              <a:spcBef>
                <a:spcPts val="1000"/>
              </a:spcBef>
              <a:spcAft>
                <a:spcPts val="0"/>
              </a:spcAft>
              <a:buSzPts val="1800"/>
              <a:buFont typeface="Gill Sans"/>
              <a:buAutoNum type="arabicPeriod"/>
            </a:pPr>
            <a:r>
              <a:rPr lang="en-US" sz="1800"/>
              <a:t>Have a healthy number of committers from at least two organizations*</a:t>
            </a:r>
            <a:endParaRPr sz="1800"/>
          </a:p>
          <a:p>
            <a:pPr indent="-477519" lvl="0" marL="514350" rtl="0" algn="l">
              <a:lnSpc>
                <a:spcPct val="115000"/>
              </a:lnSpc>
              <a:spcBef>
                <a:spcPts val="1000"/>
              </a:spcBef>
              <a:spcAft>
                <a:spcPts val="0"/>
              </a:spcAft>
              <a:buSzPts val="1800"/>
              <a:buFont typeface="Gill Sans"/>
              <a:buAutoNum type="arabicPeriod"/>
            </a:pPr>
            <a:r>
              <a:rPr lang="en-US" sz="1800"/>
              <a:t>Have achieved and maintained a </a:t>
            </a:r>
            <a:r>
              <a:rPr lang="en-US" sz="1800" u="sng">
                <a:solidFill>
                  <a:schemeClr val="hlink"/>
                </a:solidFill>
                <a:hlinkClick r:id="rId3"/>
              </a:rPr>
              <a:t>Core Infrastructure Initiative Best Practices Badge</a:t>
            </a:r>
            <a:endParaRPr sz="1800"/>
          </a:p>
          <a:p>
            <a:pPr indent="-477519" lvl="0" marL="514350" rtl="0" algn="l">
              <a:lnSpc>
                <a:spcPct val="115000"/>
              </a:lnSpc>
              <a:spcBef>
                <a:spcPts val="1000"/>
              </a:spcBef>
              <a:spcAft>
                <a:spcPts val="0"/>
              </a:spcAft>
              <a:buSzPts val="1800"/>
              <a:buFont typeface="Gill Sans"/>
              <a:buAutoNum type="arabicPeriod"/>
            </a:pPr>
            <a:r>
              <a:rPr lang="en-US" sz="1800"/>
              <a:t>Demonstrate a substantial ongoing flow of commits and merged contributions</a:t>
            </a:r>
            <a:endParaRPr sz="1800"/>
          </a:p>
          <a:p>
            <a:pPr indent="-477519" lvl="0" marL="514350" rtl="0" algn="l">
              <a:lnSpc>
                <a:spcPct val="115000"/>
              </a:lnSpc>
              <a:spcBef>
                <a:spcPts val="1000"/>
              </a:spcBef>
              <a:spcAft>
                <a:spcPts val="0"/>
              </a:spcAft>
              <a:buSzPts val="1800"/>
              <a:buFont typeface="Gill Sans"/>
              <a:buAutoNum type="arabicPeriod"/>
            </a:pPr>
            <a:r>
              <a:rPr lang="en-US" sz="1800"/>
              <a:t>Document current project owners and current and emeritus committers in OWNERS.md and COMMITTERS.md files</a:t>
            </a:r>
            <a:endParaRPr sz="1800"/>
          </a:p>
          <a:p>
            <a:pPr indent="-477519" lvl="0" marL="514350" rtl="0" algn="l">
              <a:lnSpc>
                <a:spcPct val="115000"/>
              </a:lnSpc>
              <a:spcBef>
                <a:spcPts val="1000"/>
              </a:spcBef>
              <a:spcAft>
                <a:spcPts val="0"/>
              </a:spcAft>
              <a:buSzPts val="1800"/>
              <a:buFont typeface="Gill Sans"/>
              <a:buAutoNum type="arabicPeriod"/>
            </a:pPr>
            <a:r>
              <a:rPr lang="en-US" sz="1800"/>
              <a:t>A copy of the project’s charter (or other governance document) shall be included or linked to in a GOVERNANCE.md or in a similar file</a:t>
            </a:r>
            <a:endParaRPr sz="1800"/>
          </a:p>
          <a:p>
            <a:pPr indent="-477519" lvl="0" marL="514350" rtl="0" algn="l">
              <a:lnSpc>
                <a:spcPct val="115000"/>
              </a:lnSpc>
              <a:spcBef>
                <a:spcPts val="1000"/>
              </a:spcBef>
              <a:spcAft>
                <a:spcPts val="0"/>
              </a:spcAft>
              <a:buSzPts val="1800"/>
              <a:buFont typeface="Gill Sans"/>
              <a:buAutoNum type="arabicPeriod"/>
            </a:pPr>
            <a:r>
              <a:rPr lang="en-US" sz="1800"/>
              <a:t>Have a technical lead appointed for representation of the project to the TAC</a:t>
            </a:r>
            <a:endParaRPr sz="1800"/>
          </a:p>
          <a:p>
            <a:pPr indent="-477519" lvl="0" marL="514350" rtl="0" algn="l">
              <a:lnSpc>
                <a:spcPct val="115000"/>
              </a:lnSpc>
              <a:spcBef>
                <a:spcPts val="1000"/>
              </a:spcBef>
              <a:spcAft>
                <a:spcPts val="0"/>
              </a:spcAft>
              <a:buSzPts val="1800"/>
              <a:buFont typeface="Gill Sans"/>
              <a:buAutoNum type="arabicPeriod"/>
            </a:pPr>
            <a:r>
              <a:rPr lang="en-US" sz="1800"/>
              <a:t>Receive the affirmative vote of 2/3 of the TAC and the affirmative vote of the Governing Board</a:t>
            </a:r>
            <a:endParaRPr sz="1800"/>
          </a:p>
        </p:txBody>
      </p:sp>
      <p:sp>
        <p:nvSpPr>
          <p:cNvPr id="380" name="Google Shape;380;p42"/>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85" name="Shape 385"/>
        <p:cNvGrpSpPr/>
        <p:nvPr/>
      </p:nvGrpSpPr>
      <p:grpSpPr>
        <a:xfrm>
          <a:off x="0" y="0"/>
          <a:ext cx="0" cy="0"/>
          <a:chOff x="0" y="0"/>
          <a:chExt cx="0" cy="0"/>
        </a:xfrm>
      </p:grpSpPr>
      <p:sp>
        <p:nvSpPr>
          <p:cNvPr id="386" name="Google Shape;386;p43"/>
          <p:cNvSpPr txBox="1"/>
          <p:nvPr>
            <p:ph idx="1" type="body"/>
          </p:nvPr>
        </p:nvSpPr>
        <p:spPr>
          <a:xfrm>
            <a:off x="838200" y="1380775"/>
            <a:ext cx="10515600" cy="40044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a:p>
            <a:pPr indent="0" lvl="0" marL="0" rtl="0" algn="ctr">
              <a:spcBef>
                <a:spcPts val="1000"/>
              </a:spcBef>
              <a:spcAft>
                <a:spcPts val="0"/>
              </a:spcAft>
              <a:buNone/>
            </a:pPr>
            <a:r>
              <a:rPr lang="en-US"/>
              <a:t>LF Deep Learning has a modular approach to hosting projects.</a:t>
            </a:r>
            <a:endParaRPr/>
          </a:p>
          <a:p>
            <a:pPr indent="0" lvl="0" marL="0" rtl="0" algn="ctr">
              <a:spcBef>
                <a:spcPts val="1000"/>
              </a:spcBef>
              <a:spcAft>
                <a:spcPts val="0"/>
              </a:spcAft>
              <a:buNone/>
            </a:pPr>
            <a:r>
              <a:rPr lang="en-US"/>
              <a:t> </a:t>
            </a:r>
            <a:endParaRPr/>
          </a:p>
          <a:p>
            <a:pPr indent="0" lvl="0" marL="0" rtl="0" algn="ctr">
              <a:spcBef>
                <a:spcPts val="1000"/>
              </a:spcBef>
              <a:spcAft>
                <a:spcPts val="0"/>
              </a:spcAft>
              <a:buNone/>
            </a:pPr>
            <a:r>
              <a:rPr lang="en-US" sz="2400"/>
              <a:t>Think of LF Deep Learning as a greenhouse growing and sustaining open source AI/ML/DL projects from seed to fruition. The Linux Foundation and LF Deep Learning provide the infrastructure and support for open development to occur among a diverse and thriving community, in addition to a number of enabling services (legal, PR/marketing, events, compliance scans, etc.).</a:t>
            </a:r>
            <a:endParaRPr sz="2400"/>
          </a:p>
        </p:txBody>
      </p:sp>
      <p:sp>
        <p:nvSpPr>
          <p:cNvPr id="387" name="Google Shape;387;p43"/>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88" name="Google Shape;388;p43"/>
          <p:cNvSpPr/>
          <p:nvPr/>
        </p:nvSpPr>
        <p:spPr>
          <a:xfrm>
            <a:off x="5626573" y="687388"/>
            <a:ext cx="939000" cy="855600"/>
          </a:xfrm>
          <a:prstGeom prst="ellipse">
            <a:avLst/>
          </a:prstGeom>
          <a:solidFill>
            <a:schemeClr val="lt2"/>
          </a:solidFill>
          <a:ln cap="flat" cmpd="sng" w="76200">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89" name="Google Shape;389;p43"/>
          <p:cNvPicPr preferRelativeResize="0"/>
          <p:nvPr/>
        </p:nvPicPr>
        <p:blipFill>
          <a:blip r:embed="rId3">
            <a:alphaModFix/>
          </a:blip>
          <a:stretch>
            <a:fillRect/>
          </a:stretch>
        </p:blipFill>
        <p:spPr>
          <a:xfrm>
            <a:off x="5799763" y="849637"/>
            <a:ext cx="592475" cy="531150"/>
          </a:xfrm>
          <a:prstGeom prst="rect">
            <a:avLst/>
          </a:prstGeom>
          <a:noFill/>
          <a:ln>
            <a:noFill/>
          </a:ln>
        </p:spPr>
      </p:pic>
      <p:cxnSp>
        <p:nvCxnSpPr>
          <p:cNvPr id="390" name="Google Shape;390;p43"/>
          <p:cNvCxnSpPr>
            <a:stCxn id="388" idx="0"/>
          </p:cNvCxnSpPr>
          <p:nvPr/>
        </p:nvCxnSpPr>
        <p:spPr>
          <a:xfrm rot="10800000">
            <a:off x="6090073" y="-11912"/>
            <a:ext cx="6000" cy="699300"/>
          </a:xfrm>
          <a:prstGeom prst="straightConnector1">
            <a:avLst/>
          </a:prstGeom>
          <a:noFill/>
          <a:ln cap="flat" cmpd="sng" w="76200">
            <a:solidFill>
              <a:srgbClr val="38761D"/>
            </a:solidFill>
            <a:prstDash val="solid"/>
            <a:round/>
            <a:headEnd len="med" w="med" type="none"/>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4" name="Shape 394"/>
        <p:cNvGrpSpPr/>
        <p:nvPr/>
      </p:nvGrpSpPr>
      <p:grpSpPr>
        <a:xfrm>
          <a:off x="0" y="0"/>
          <a:ext cx="0" cy="0"/>
          <a:chOff x="0" y="0"/>
          <a:chExt cx="0" cy="0"/>
        </a:xfrm>
      </p:grpSpPr>
      <p:sp>
        <p:nvSpPr>
          <p:cNvPr id="395" name="Google Shape;395;p44"/>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Benefits of Hosting Projects at the LF DL Foundation</a:t>
            </a:r>
            <a:endParaRPr/>
          </a:p>
        </p:txBody>
      </p:sp>
      <p:sp>
        <p:nvSpPr>
          <p:cNvPr id="396" name="Google Shape;396;p44"/>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397" name="Google Shape;397;p44"/>
          <p:cNvSpPr txBox="1"/>
          <p:nvPr/>
        </p:nvSpPr>
        <p:spPr>
          <a:xfrm>
            <a:off x="624840" y="1335088"/>
            <a:ext cx="5332200" cy="4351200"/>
          </a:xfrm>
          <a:prstGeom prst="rect">
            <a:avLst/>
          </a:prstGeom>
          <a:noFill/>
          <a:ln>
            <a:noFill/>
          </a:ln>
        </p:spPr>
        <p:txBody>
          <a:bodyPr anchorCtr="0" anchor="t" bIns="45700" lIns="91425" spcFirstLastPara="1" rIns="91425" wrap="square" tIns="45700">
            <a:noAutofit/>
          </a:bodyPr>
          <a:lstStyle/>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00183C"/>
                </a:solidFill>
                <a:latin typeface="Gill Sans"/>
                <a:ea typeface="Gill Sans"/>
                <a:cs typeface="Gill Sans"/>
                <a:sym typeface="Gill Sans"/>
              </a:rPr>
              <a:t>Maintain your committers and define your own project governance (as long as its neutral)</a:t>
            </a:r>
            <a:endParaRPr sz="1600">
              <a:solidFill>
                <a:srgbClr val="00183C"/>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00183C"/>
                </a:solidFill>
                <a:latin typeface="Gill Sans"/>
                <a:ea typeface="Gill Sans"/>
                <a:cs typeface="Gill Sans"/>
                <a:sym typeface="Gill Sans"/>
              </a:rPr>
              <a:t>A not-for-profit, neutral home increases contributions from external organizations </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00183C"/>
                </a:solidFill>
                <a:latin typeface="Gill Sans"/>
                <a:ea typeface="Gill Sans"/>
                <a:cs typeface="Gill Sans"/>
                <a:sym typeface="Gill Sans"/>
              </a:rPr>
              <a:t>LF DL staff eager to assist (Executive Director, Project Manager, IT staff, PR, marketing, events, etc.)</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2F2F2F"/>
                </a:solidFill>
                <a:latin typeface="Gill Sans"/>
                <a:ea typeface="Gill Sans"/>
                <a:cs typeface="Gill Sans"/>
                <a:sym typeface="Gill Sans"/>
              </a:rPr>
              <a:t>LF DL blog announcement or similar announcing the inclusion of the project</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00183C"/>
                </a:solidFill>
                <a:latin typeface="Gill Sans"/>
                <a:ea typeface="Gill Sans"/>
                <a:cs typeface="Gill Sans"/>
                <a:sym typeface="Gill Sans"/>
              </a:rPr>
              <a:t>Infrastructure resources (wiki, build, jira, mailing lists, support staff, etc.)</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2F2F2F"/>
                </a:solidFill>
                <a:latin typeface="Gill Sans"/>
                <a:ea typeface="Gill Sans"/>
                <a:cs typeface="Gill Sans"/>
                <a:sym typeface="Gill Sans"/>
              </a:rPr>
              <a:t>Neutral hosting of the project’s trademark</a:t>
            </a:r>
            <a:endParaRPr sz="1600">
              <a:solidFill>
                <a:srgbClr val="00183C"/>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a:pPr>
            <a:r>
              <a:rPr lang="en-US" sz="1600">
                <a:solidFill>
                  <a:srgbClr val="2F2F2F"/>
                </a:solidFill>
                <a:latin typeface="Gill Sans"/>
                <a:ea typeface="Gill Sans"/>
                <a:cs typeface="Gill Sans"/>
                <a:sym typeface="Gill Sans"/>
              </a:rPr>
              <a:t>An initial license scan of the project’s codebase</a:t>
            </a:r>
            <a:endParaRPr sz="1600">
              <a:solidFill>
                <a:srgbClr val="2F2F2F"/>
              </a:solidFill>
              <a:latin typeface="Gill Sans"/>
              <a:ea typeface="Gill Sans"/>
              <a:cs typeface="Gill Sans"/>
              <a:sym typeface="Gill Sans"/>
            </a:endParaRPr>
          </a:p>
          <a:p>
            <a:pPr indent="-342900" lvl="0" marL="601130" rtl="0" algn="l">
              <a:lnSpc>
                <a:spcPct val="130000"/>
              </a:lnSpc>
              <a:spcBef>
                <a:spcPts val="0"/>
              </a:spcBef>
              <a:spcAft>
                <a:spcPts val="0"/>
              </a:spcAft>
              <a:buNone/>
            </a:pPr>
            <a:r>
              <a:t/>
            </a:r>
            <a:endParaRPr sz="1600">
              <a:solidFill>
                <a:srgbClr val="00183C"/>
              </a:solidFill>
              <a:latin typeface="Gill Sans"/>
              <a:ea typeface="Gill Sans"/>
              <a:cs typeface="Gill Sans"/>
              <a:sym typeface="Gill Sans"/>
            </a:endParaRPr>
          </a:p>
          <a:p>
            <a:pPr indent="-351354" lvl="0" marL="609584" rtl="0" algn="l">
              <a:lnSpc>
                <a:spcPct val="130000"/>
              </a:lnSpc>
              <a:spcBef>
                <a:spcPts val="0"/>
              </a:spcBef>
              <a:spcAft>
                <a:spcPts val="0"/>
              </a:spcAft>
              <a:buNone/>
            </a:pPr>
            <a:r>
              <a:t/>
            </a:r>
            <a:endParaRPr sz="1600">
              <a:solidFill>
                <a:srgbClr val="2F2F2F"/>
              </a:solidFill>
              <a:latin typeface="Gill Sans"/>
              <a:ea typeface="Gill Sans"/>
              <a:cs typeface="Gill Sans"/>
              <a:sym typeface="Gill Sans"/>
            </a:endParaRPr>
          </a:p>
          <a:p>
            <a:pPr indent="-342900" lvl="0" marL="601130" rtl="0" algn="l">
              <a:lnSpc>
                <a:spcPct val="130000"/>
              </a:lnSpc>
              <a:spcBef>
                <a:spcPts val="0"/>
              </a:spcBef>
              <a:spcAft>
                <a:spcPts val="0"/>
              </a:spcAft>
              <a:buNone/>
            </a:pPr>
            <a:r>
              <a:t/>
            </a:r>
            <a:endParaRPr sz="1600">
              <a:solidFill>
                <a:srgbClr val="00183C"/>
              </a:solidFill>
              <a:latin typeface="Gill Sans"/>
              <a:ea typeface="Gill Sans"/>
              <a:cs typeface="Gill Sans"/>
              <a:sym typeface="Gill Sans"/>
            </a:endParaRPr>
          </a:p>
        </p:txBody>
      </p:sp>
      <p:sp>
        <p:nvSpPr>
          <p:cNvPr id="398" name="Google Shape;398;p44"/>
          <p:cNvSpPr txBox="1"/>
          <p:nvPr/>
        </p:nvSpPr>
        <p:spPr>
          <a:xfrm>
            <a:off x="6226649" y="1335088"/>
            <a:ext cx="5332200" cy="4351200"/>
          </a:xfrm>
          <a:prstGeom prst="rect">
            <a:avLst/>
          </a:prstGeom>
          <a:noFill/>
          <a:ln>
            <a:noFill/>
          </a:ln>
        </p:spPr>
        <p:txBody>
          <a:bodyPr anchorCtr="0" anchor="t" bIns="45700" lIns="91425" spcFirstLastPara="1" rIns="91425" wrap="square" tIns="45700">
            <a:noAutofit/>
          </a:bodyPr>
          <a:lstStyle/>
          <a:p>
            <a:pPr indent="-444500" lvl="0" marL="601130" rtl="0" algn="l">
              <a:lnSpc>
                <a:spcPct val="130000"/>
              </a:lnSpc>
              <a:spcBef>
                <a:spcPts val="0"/>
              </a:spcBef>
              <a:spcAft>
                <a:spcPts val="0"/>
              </a:spcAft>
              <a:buClr>
                <a:srgbClr val="168FDF"/>
              </a:buClr>
              <a:buSzPts val="1600"/>
              <a:buFont typeface="Gill Sans"/>
              <a:buAutoNum type="arabicPeriod" startAt="8"/>
            </a:pPr>
            <a:r>
              <a:rPr lang="en-US" sz="1600">
                <a:solidFill>
                  <a:srgbClr val="00183C"/>
                </a:solidFill>
                <a:latin typeface="Gill Sans"/>
                <a:ea typeface="Gill Sans"/>
                <a:cs typeface="Gill Sans"/>
                <a:sym typeface="Gill Sans"/>
              </a:rPr>
              <a:t>Cross pollination opportunities with other LF DL projects</a:t>
            </a:r>
            <a:endParaRPr sz="1600">
              <a:solidFill>
                <a:srgbClr val="00183C"/>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startAt="8"/>
            </a:pPr>
            <a:r>
              <a:rPr lang="en-US" sz="1600">
                <a:solidFill>
                  <a:srgbClr val="00183C"/>
                </a:solidFill>
                <a:latin typeface="Gill Sans"/>
                <a:ea typeface="Gill Sans"/>
                <a:cs typeface="Gill Sans"/>
                <a:sym typeface="Gill Sans"/>
              </a:rPr>
              <a:t>Endorsement by LF DL Technical Advisory Committee (TAC) - </a:t>
            </a:r>
            <a:r>
              <a:rPr lang="en-US" sz="1600">
                <a:solidFill>
                  <a:srgbClr val="2F2F2F"/>
                </a:solidFill>
                <a:latin typeface="Gill Sans"/>
                <a:ea typeface="Gill Sans"/>
                <a:cs typeface="Gill Sans"/>
                <a:sym typeface="Gill Sans"/>
              </a:rPr>
              <a:t>Appointment of an existing TAC member as a sponsor of the project and provide recommendations regarding governance best practices</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startAt="8"/>
            </a:pPr>
            <a:r>
              <a:rPr lang="en-US" sz="1600">
                <a:solidFill>
                  <a:srgbClr val="2F2F2F"/>
                </a:solidFill>
                <a:latin typeface="Gill Sans"/>
                <a:ea typeface="Gill Sans"/>
                <a:cs typeface="Gill Sans"/>
                <a:sym typeface="Gill Sans"/>
              </a:rPr>
              <a:t>Right to refer to the project as a “LF Deep Learning Foundation Project,” with the right, subject to applicable trademark usage guidelines, to display the Deep Learning logo on the project’s code repository</a:t>
            </a:r>
            <a:endParaRPr sz="1600">
              <a:solidFill>
                <a:srgbClr val="2F2F2F"/>
              </a:solidFill>
              <a:latin typeface="Gill Sans"/>
              <a:ea typeface="Gill Sans"/>
              <a:cs typeface="Gill Sans"/>
              <a:sym typeface="Gill Sans"/>
            </a:endParaRPr>
          </a:p>
          <a:p>
            <a:pPr indent="-444500" lvl="0" marL="601130" rtl="0" algn="l">
              <a:lnSpc>
                <a:spcPct val="130000"/>
              </a:lnSpc>
              <a:spcBef>
                <a:spcPts val="0"/>
              </a:spcBef>
              <a:spcAft>
                <a:spcPts val="0"/>
              </a:spcAft>
              <a:buClr>
                <a:srgbClr val="168FDF"/>
              </a:buClr>
              <a:buSzPts val="1600"/>
              <a:buFont typeface="Gill Sans"/>
              <a:buAutoNum type="arabicPeriod" startAt="8"/>
            </a:pPr>
            <a:r>
              <a:rPr lang="en-US" sz="1600">
                <a:solidFill>
                  <a:srgbClr val="2F2F2F"/>
                </a:solidFill>
                <a:latin typeface="Gill Sans"/>
                <a:ea typeface="Gill Sans"/>
                <a:cs typeface="Gill Sans"/>
                <a:sym typeface="Gill Sans"/>
              </a:rPr>
              <a:t>Graduation stage may receive support as determined by the Governing Board</a:t>
            </a:r>
            <a:endParaRPr sz="1600">
              <a:solidFill>
                <a:srgbClr val="2F2F2F"/>
              </a:solidFill>
              <a:latin typeface="Gill Sans"/>
              <a:ea typeface="Gill Sans"/>
              <a:cs typeface="Gill Sans"/>
              <a:sym typeface="Gill Sans"/>
            </a:endParaRPr>
          </a:p>
          <a:p>
            <a:pPr indent="0" lvl="0" marL="143930" rtl="0" algn="l">
              <a:lnSpc>
                <a:spcPct val="130000"/>
              </a:lnSpc>
              <a:spcBef>
                <a:spcPts val="0"/>
              </a:spcBef>
              <a:spcAft>
                <a:spcPts val="0"/>
              </a:spcAft>
              <a:buNone/>
            </a:pPr>
            <a:r>
              <a:t/>
            </a:r>
            <a:endParaRPr sz="1600">
              <a:solidFill>
                <a:srgbClr val="00183C"/>
              </a:solidFill>
              <a:latin typeface="Gill Sans"/>
              <a:ea typeface="Gill Sans"/>
              <a:cs typeface="Gill Sans"/>
              <a:sym typeface="Gill Sans"/>
            </a:endParaRPr>
          </a:p>
          <a:p>
            <a:pPr indent="-114300" lvl="0" marL="228600" rtl="0" algn="l">
              <a:spcBef>
                <a:spcPts val="1000"/>
              </a:spcBef>
              <a:spcAft>
                <a:spcPts val="0"/>
              </a:spcAft>
              <a:buNone/>
            </a:pPr>
            <a:r>
              <a:t/>
            </a:r>
            <a:endParaRPr sz="1600">
              <a:solidFill>
                <a:srgbClr val="2F2F2F"/>
              </a:solidFill>
              <a:latin typeface="Gill Sans"/>
              <a:ea typeface="Gill Sans"/>
              <a:cs typeface="Gill Sans"/>
              <a:sym typeface="Gill Sans"/>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3" name="Shape 403"/>
        <p:cNvGrpSpPr/>
        <p:nvPr/>
      </p:nvGrpSpPr>
      <p:grpSpPr>
        <a:xfrm>
          <a:off x="0" y="0"/>
          <a:ext cx="0" cy="0"/>
          <a:chOff x="0" y="0"/>
          <a:chExt cx="0" cy="0"/>
        </a:xfrm>
      </p:grpSpPr>
      <p:sp>
        <p:nvSpPr>
          <p:cNvPr id="404" name="Google Shape;404;p45"/>
          <p:cNvSpPr txBox="1"/>
          <p:nvPr>
            <p:ph type="title"/>
          </p:nvPr>
        </p:nvSpPr>
        <p:spPr>
          <a:xfrm>
            <a:off x="624840" y="365126"/>
            <a:ext cx="107289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sz="3200">
                <a:solidFill>
                  <a:schemeClr val="accent1"/>
                </a:solidFill>
              </a:rPr>
              <a:t>Creating sustainable open source projects requires real work</a:t>
            </a:r>
            <a:endParaRPr/>
          </a:p>
        </p:txBody>
      </p:sp>
      <p:sp>
        <p:nvSpPr>
          <p:cNvPr id="405" name="Google Shape;405;p45"/>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grpSp>
        <p:nvGrpSpPr>
          <p:cNvPr id="406" name="Google Shape;406;p45"/>
          <p:cNvGrpSpPr/>
          <p:nvPr/>
        </p:nvGrpSpPr>
        <p:grpSpPr>
          <a:xfrm>
            <a:off x="897466" y="1462369"/>
            <a:ext cx="3477279" cy="4405197"/>
            <a:chOff x="0" y="1661"/>
            <a:chExt cx="3887400" cy="4405197"/>
          </a:xfrm>
        </p:grpSpPr>
        <p:sp>
          <p:nvSpPr>
            <p:cNvPr id="407" name="Google Shape;407;p45"/>
            <p:cNvSpPr/>
            <p:nvPr/>
          </p:nvSpPr>
          <p:spPr>
            <a:xfrm>
              <a:off x="0" y="1661"/>
              <a:ext cx="3887400" cy="838200"/>
            </a:xfrm>
            <a:prstGeom prst="rect">
              <a:avLst/>
            </a:prstGeom>
            <a:solidFill>
              <a:srgbClr val="1096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408" name="Google Shape;408;p45"/>
            <p:cNvSpPr txBox="1"/>
            <p:nvPr/>
          </p:nvSpPr>
          <p:spPr>
            <a:xfrm>
              <a:off x="0" y="1661"/>
              <a:ext cx="3887400" cy="838200"/>
            </a:xfrm>
            <a:prstGeom prst="rect">
              <a:avLst/>
            </a:prstGeom>
            <a:solidFill>
              <a:srgbClr val="C27BA0"/>
            </a:solid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None/>
              </a:pPr>
              <a:r>
                <a:rPr lang="en-US" sz="2000">
                  <a:solidFill>
                    <a:schemeClr val="lt1"/>
                  </a:solidFill>
                  <a:latin typeface="Gill Sans"/>
                  <a:ea typeface="Gill Sans"/>
                  <a:cs typeface="Gill Sans"/>
                  <a:sym typeface="Gill Sans"/>
                </a:rPr>
                <a:t>Governance and Membership</a:t>
              </a:r>
              <a:endParaRPr>
                <a:latin typeface="Gill Sans"/>
                <a:ea typeface="Gill Sans"/>
                <a:cs typeface="Gill Sans"/>
                <a:sym typeface="Gill Sans"/>
              </a:endParaRPr>
            </a:p>
          </p:txBody>
        </p:sp>
        <p:sp>
          <p:nvSpPr>
            <p:cNvPr id="409" name="Google Shape;409;p45"/>
            <p:cNvSpPr/>
            <p:nvPr/>
          </p:nvSpPr>
          <p:spPr>
            <a:xfrm>
              <a:off x="0" y="890524"/>
              <a:ext cx="3883800" cy="83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410" name="Google Shape;410;p45"/>
            <p:cNvSpPr txBox="1"/>
            <p:nvPr/>
          </p:nvSpPr>
          <p:spPr>
            <a:xfrm>
              <a:off x="0" y="890524"/>
              <a:ext cx="3883800" cy="838200"/>
            </a:xfrm>
            <a:prstGeom prst="rect">
              <a:avLst/>
            </a:prstGeom>
            <a:solidFill>
              <a:srgbClr val="8E7CC3"/>
            </a:solid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None/>
              </a:pPr>
              <a:r>
                <a:rPr lang="en-US" sz="2000">
                  <a:solidFill>
                    <a:schemeClr val="lt1"/>
                  </a:solidFill>
                  <a:latin typeface="Gill Sans"/>
                  <a:ea typeface="Gill Sans"/>
                  <a:cs typeface="Gill Sans"/>
                  <a:sym typeface="Gill Sans"/>
                </a:rPr>
                <a:t>Development Process</a:t>
              </a:r>
              <a:endParaRPr>
                <a:latin typeface="Gill Sans"/>
                <a:ea typeface="Gill Sans"/>
                <a:cs typeface="Gill Sans"/>
                <a:sym typeface="Gill Sans"/>
              </a:endParaRPr>
            </a:p>
          </p:txBody>
        </p:sp>
        <p:sp>
          <p:nvSpPr>
            <p:cNvPr id="411" name="Google Shape;411;p45"/>
            <p:cNvSpPr/>
            <p:nvPr/>
          </p:nvSpPr>
          <p:spPr>
            <a:xfrm>
              <a:off x="0" y="1789229"/>
              <a:ext cx="3883800" cy="838200"/>
            </a:xfrm>
            <a:prstGeom prst="rect">
              <a:avLst/>
            </a:prstGeom>
            <a:solidFill>
              <a:srgbClr val="1096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412" name="Google Shape;412;p45"/>
            <p:cNvSpPr txBox="1"/>
            <p:nvPr/>
          </p:nvSpPr>
          <p:spPr>
            <a:xfrm>
              <a:off x="0" y="1789229"/>
              <a:ext cx="3883800" cy="838200"/>
            </a:xfrm>
            <a:prstGeom prst="rect">
              <a:avLst/>
            </a:prstGeom>
            <a:solidFill>
              <a:srgbClr val="6FA8DC"/>
            </a:solid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None/>
              </a:pPr>
              <a:r>
                <a:rPr lang="en-US" sz="2000">
                  <a:solidFill>
                    <a:schemeClr val="lt1"/>
                  </a:solidFill>
                  <a:latin typeface="Gill Sans"/>
                  <a:ea typeface="Gill Sans"/>
                  <a:cs typeface="Gill Sans"/>
                  <a:sym typeface="Gill Sans"/>
                </a:rPr>
                <a:t>Infrastructure</a:t>
              </a:r>
              <a:endParaRPr>
                <a:latin typeface="Gill Sans"/>
                <a:ea typeface="Gill Sans"/>
                <a:cs typeface="Gill Sans"/>
                <a:sym typeface="Gill Sans"/>
              </a:endParaRPr>
            </a:p>
          </p:txBody>
        </p:sp>
        <p:sp>
          <p:nvSpPr>
            <p:cNvPr id="413" name="Google Shape;413;p45"/>
            <p:cNvSpPr/>
            <p:nvPr/>
          </p:nvSpPr>
          <p:spPr>
            <a:xfrm>
              <a:off x="0" y="2679061"/>
              <a:ext cx="3887400" cy="838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414" name="Google Shape;414;p45"/>
            <p:cNvSpPr txBox="1"/>
            <p:nvPr/>
          </p:nvSpPr>
          <p:spPr>
            <a:xfrm>
              <a:off x="0" y="2679061"/>
              <a:ext cx="3887400" cy="838200"/>
            </a:xfrm>
            <a:prstGeom prst="rect">
              <a:avLst/>
            </a:prstGeom>
            <a:solidFill>
              <a:srgbClr val="6D9EEB"/>
            </a:solid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None/>
              </a:pPr>
              <a:r>
                <a:rPr lang="en-US" sz="2000">
                  <a:solidFill>
                    <a:schemeClr val="lt1"/>
                  </a:solidFill>
                  <a:latin typeface="Gill Sans"/>
                  <a:ea typeface="Gill Sans"/>
                  <a:cs typeface="Gill Sans"/>
                  <a:sym typeface="Gill Sans"/>
                </a:rPr>
                <a:t>Ecosystem Development</a:t>
              </a:r>
              <a:endParaRPr>
                <a:latin typeface="Gill Sans"/>
                <a:ea typeface="Gill Sans"/>
                <a:cs typeface="Gill Sans"/>
                <a:sym typeface="Gill Sans"/>
              </a:endParaRPr>
            </a:p>
          </p:txBody>
        </p:sp>
        <p:sp>
          <p:nvSpPr>
            <p:cNvPr id="415" name="Google Shape;415;p45"/>
            <p:cNvSpPr/>
            <p:nvPr/>
          </p:nvSpPr>
          <p:spPr>
            <a:xfrm>
              <a:off x="0" y="3568658"/>
              <a:ext cx="3861000" cy="838200"/>
            </a:xfrm>
            <a:prstGeom prst="rect">
              <a:avLst/>
            </a:prstGeom>
            <a:solidFill>
              <a:srgbClr val="1096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Gill Sans"/>
                <a:ea typeface="Gill Sans"/>
                <a:cs typeface="Gill Sans"/>
                <a:sym typeface="Gill Sans"/>
              </a:endParaRPr>
            </a:p>
          </p:txBody>
        </p:sp>
        <p:sp>
          <p:nvSpPr>
            <p:cNvPr id="416" name="Google Shape;416;p45"/>
            <p:cNvSpPr txBox="1"/>
            <p:nvPr/>
          </p:nvSpPr>
          <p:spPr>
            <a:xfrm>
              <a:off x="0" y="3568658"/>
              <a:ext cx="3861000" cy="838200"/>
            </a:xfrm>
            <a:prstGeom prst="rect">
              <a:avLst/>
            </a:prstGeom>
            <a:solidFill>
              <a:srgbClr val="76A5AF"/>
            </a:solidFill>
            <a:ln>
              <a:noFill/>
            </a:ln>
          </p:spPr>
          <p:txBody>
            <a:bodyPr anchorCtr="0" anchor="ctr" bIns="38100" lIns="76200" spcFirstLastPara="1" rIns="76200" wrap="square" tIns="38100">
              <a:noAutofit/>
            </a:bodyPr>
            <a:lstStyle/>
            <a:p>
              <a:pPr indent="0" lvl="0" marL="0" marR="0" rtl="0" algn="ctr">
                <a:lnSpc>
                  <a:spcPct val="90000"/>
                </a:lnSpc>
                <a:spcBef>
                  <a:spcPts val="0"/>
                </a:spcBef>
                <a:spcAft>
                  <a:spcPts val="0"/>
                </a:spcAft>
                <a:buNone/>
              </a:pPr>
              <a:r>
                <a:rPr lang="en-US" sz="2000">
                  <a:solidFill>
                    <a:schemeClr val="lt1"/>
                  </a:solidFill>
                  <a:latin typeface="Gill Sans"/>
                  <a:ea typeface="Gill Sans"/>
                  <a:cs typeface="Gill Sans"/>
                  <a:sym typeface="Gill Sans"/>
                </a:rPr>
                <a:t>IP Management</a:t>
              </a:r>
              <a:endParaRPr>
                <a:latin typeface="Gill Sans"/>
                <a:ea typeface="Gill Sans"/>
                <a:cs typeface="Gill Sans"/>
                <a:sym typeface="Gill Sans"/>
              </a:endParaRPr>
            </a:p>
          </p:txBody>
        </p:sp>
      </p:grpSp>
      <p:sp>
        <p:nvSpPr>
          <p:cNvPr id="417" name="Google Shape;417;p45"/>
          <p:cNvSpPr txBox="1"/>
          <p:nvPr>
            <p:ph idx="1" type="body"/>
          </p:nvPr>
        </p:nvSpPr>
        <p:spPr>
          <a:xfrm>
            <a:off x="4745200" y="1414850"/>
            <a:ext cx="6608400" cy="4351200"/>
          </a:xfrm>
          <a:prstGeom prst="rect">
            <a:avLst/>
          </a:prstGeom>
        </p:spPr>
        <p:txBody>
          <a:bodyPr anchorCtr="0" anchor="t" bIns="45700" lIns="91425" spcFirstLastPara="1" rIns="91425" wrap="square" tIns="45700">
            <a:noAutofit/>
          </a:bodyPr>
          <a:lstStyle/>
          <a:p>
            <a:pPr indent="0" lvl="0" marL="0" rtl="0" algn="l">
              <a:lnSpc>
                <a:spcPct val="115000"/>
              </a:lnSpc>
              <a:spcBef>
                <a:spcPts val="0"/>
              </a:spcBef>
              <a:spcAft>
                <a:spcPts val="0"/>
              </a:spcAft>
              <a:buNone/>
            </a:pPr>
            <a:r>
              <a:rPr lang="en-US" sz="2400">
                <a:solidFill>
                  <a:schemeClr val="accent1"/>
                </a:solidFill>
              </a:rPr>
              <a:t>LF DL Core Support Areas for Projects</a:t>
            </a:r>
            <a:endParaRPr sz="2400">
              <a:solidFill>
                <a:srgbClr val="000000"/>
              </a:solidFill>
            </a:endParaRPr>
          </a:p>
          <a:p>
            <a:pPr indent="-355600" lvl="0" marL="457200" rtl="0" algn="l">
              <a:lnSpc>
                <a:spcPct val="115000"/>
              </a:lnSpc>
              <a:spcBef>
                <a:spcPts val="1000"/>
              </a:spcBef>
              <a:spcAft>
                <a:spcPts val="0"/>
              </a:spcAft>
              <a:buClr>
                <a:schemeClr val="accent1"/>
              </a:buClr>
              <a:buSzPts val="2000"/>
              <a:buFont typeface="Gill Sans"/>
              <a:buChar char="›"/>
            </a:pPr>
            <a:r>
              <a:rPr lang="en-US" sz="2000">
                <a:solidFill>
                  <a:srgbClr val="000000"/>
                </a:solidFill>
              </a:rPr>
              <a:t>Offer a legal framework for IP and trademark management in which commercial companies can work with open source projects and contributors.</a:t>
            </a:r>
            <a:endParaRPr sz="2000">
              <a:solidFill>
                <a:srgbClr val="000000"/>
              </a:solidFill>
            </a:endParaRPr>
          </a:p>
          <a:p>
            <a:pPr indent="-355600" lvl="0" marL="457200" rtl="0" algn="l">
              <a:lnSpc>
                <a:spcPct val="115000"/>
              </a:lnSpc>
              <a:spcBef>
                <a:spcPts val="0"/>
              </a:spcBef>
              <a:spcAft>
                <a:spcPts val="0"/>
              </a:spcAft>
              <a:buClr>
                <a:schemeClr val="accent1"/>
              </a:buClr>
              <a:buSzPts val="2000"/>
              <a:buFont typeface="Gill Sans"/>
              <a:buChar char="›"/>
            </a:pPr>
            <a:r>
              <a:rPr lang="en-US" sz="2000">
                <a:solidFill>
                  <a:srgbClr val="000000"/>
                </a:solidFill>
              </a:rPr>
              <a:t>Offer technical services, such as software repositories and issue tracking, mailing lists, file servers, code signing certifications, technical mentorship, etc.</a:t>
            </a:r>
            <a:endParaRPr sz="2000">
              <a:solidFill>
                <a:srgbClr val="000000"/>
              </a:solidFill>
            </a:endParaRPr>
          </a:p>
          <a:p>
            <a:pPr indent="-355600" lvl="0" marL="457200" rtl="0" algn="l">
              <a:lnSpc>
                <a:spcPct val="115000"/>
              </a:lnSpc>
              <a:spcBef>
                <a:spcPts val="0"/>
              </a:spcBef>
              <a:spcAft>
                <a:spcPts val="0"/>
              </a:spcAft>
              <a:buClr>
                <a:schemeClr val="accent1"/>
              </a:buClr>
              <a:buSzPts val="2000"/>
              <a:buFont typeface="Gill Sans"/>
              <a:buChar char="›"/>
            </a:pPr>
            <a:r>
              <a:rPr lang="en-US" sz="2000">
                <a:solidFill>
                  <a:srgbClr val="000000"/>
                </a:solidFill>
              </a:rPr>
              <a:t>Offer support with business operations and governance, which includes financial and banking services, membership management, communications and PR around projects, and event services.</a:t>
            </a:r>
            <a:endParaRPr sz="2000"/>
          </a:p>
          <a:p>
            <a:pPr indent="0" lvl="0" marL="0" rtl="0" algn="l">
              <a:spcBef>
                <a:spcPts val="1000"/>
              </a:spcBef>
              <a:spcAft>
                <a:spcPts val="0"/>
              </a:spcAft>
              <a:buNone/>
            </a:pPr>
            <a:r>
              <a:t/>
            </a:r>
            <a:endParaRPr sz="1800"/>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1" name="Shape 421"/>
        <p:cNvGrpSpPr/>
        <p:nvPr/>
      </p:nvGrpSpPr>
      <p:grpSpPr>
        <a:xfrm>
          <a:off x="0" y="0"/>
          <a:ext cx="0" cy="0"/>
          <a:chOff x="0" y="0"/>
          <a:chExt cx="0" cy="0"/>
        </a:xfrm>
      </p:grpSpPr>
      <p:sp>
        <p:nvSpPr>
          <p:cNvPr id="422" name="Google Shape;422;p46"/>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Contact Us! </a:t>
            </a:r>
            <a:endParaRPr/>
          </a:p>
        </p:txBody>
      </p:sp>
      <p:sp>
        <p:nvSpPr>
          <p:cNvPr id="423" name="Google Shape;423;p46"/>
          <p:cNvSpPr txBox="1"/>
          <p:nvPr>
            <p:ph idx="1" type="body"/>
          </p:nvPr>
        </p:nvSpPr>
        <p:spPr>
          <a:xfrm>
            <a:off x="624840" y="1335088"/>
            <a:ext cx="10933886" cy="4351338"/>
          </a:xfrm>
          <a:prstGeom prst="rect">
            <a:avLst/>
          </a:prstGeom>
          <a:noFill/>
          <a:ln>
            <a:noFill/>
          </a:ln>
        </p:spPr>
        <p:txBody>
          <a:bodyPr anchorCtr="0" anchor="t" bIns="45700" lIns="91425" spcFirstLastPara="1" rIns="91425" wrap="square" tIns="45700">
            <a:noAutofit/>
          </a:bodyPr>
          <a:lstStyle/>
          <a:p>
            <a:pPr indent="-203200" lvl="0" marL="228600" rtl="0" algn="l">
              <a:lnSpc>
                <a:spcPct val="90000"/>
              </a:lnSpc>
              <a:spcBef>
                <a:spcPts val="0"/>
              </a:spcBef>
              <a:spcAft>
                <a:spcPts val="0"/>
              </a:spcAft>
              <a:buClr>
                <a:schemeClr val="accent1"/>
              </a:buClr>
              <a:buSzPts val="2400"/>
              <a:buChar char="›"/>
            </a:pPr>
            <a:r>
              <a:rPr lang="en-US" sz="2400"/>
              <a:t>LF DL is actively reaching out to open source AI/ML/DL projects for contribution and collaboration. If you have a project that could benefit from:</a:t>
            </a:r>
            <a:endParaRPr sz="2400"/>
          </a:p>
          <a:p>
            <a:pPr indent="-177800" lvl="1" marL="685800" rtl="0" algn="l">
              <a:lnSpc>
                <a:spcPct val="90000"/>
              </a:lnSpc>
              <a:spcBef>
                <a:spcPts val="500"/>
              </a:spcBef>
              <a:spcAft>
                <a:spcPts val="0"/>
              </a:spcAft>
              <a:buSzPts val="1800"/>
              <a:buChar char="›"/>
            </a:pPr>
            <a:r>
              <a:rPr lang="en-US" sz="1800"/>
              <a:t>Community building</a:t>
            </a:r>
            <a:endParaRPr sz="1800"/>
          </a:p>
          <a:p>
            <a:pPr indent="-177800" lvl="1" marL="685800" rtl="0" algn="l">
              <a:lnSpc>
                <a:spcPct val="90000"/>
              </a:lnSpc>
              <a:spcBef>
                <a:spcPts val="500"/>
              </a:spcBef>
              <a:spcAft>
                <a:spcPts val="0"/>
              </a:spcAft>
              <a:buSzPts val="1800"/>
              <a:buChar char="›"/>
            </a:pPr>
            <a:r>
              <a:rPr lang="en-US" sz="1800"/>
              <a:t>Marketing and brand outreach strategies</a:t>
            </a:r>
            <a:endParaRPr sz="1800"/>
          </a:p>
          <a:p>
            <a:pPr indent="-177800" lvl="1" marL="685800" rtl="0" algn="l">
              <a:lnSpc>
                <a:spcPct val="90000"/>
              </a:lnSpc>
              <a:spcBef>
                <a:spcPts val="500"/>
              </a:spcBef>
              <a:spcAft>
                <a:spcPts val="0"/>
              </a:spcAft>
              <a:buSzPts val="1800"/>
              <a:buChar char="›"/>
            </a:pPr>
            <a:r>
              <a:rPr lang="en-US" sz="1800"/>
              <a:t>Developer support</a:t>
            </a:r>
            <a:endParaRPr sz="1800"/>
          </a:p>
          <a:p>
            <a:pPr indent="-177800" lvl="1" marL="685800" rtl="0" algn="l">
              <a:lnSpc>
                <a:spcPct val="90000"/>
              </a:lnSpc>
              <a:spcBef>
                <a:spcPts val="500"/>
              </a:spcBef>
              <a:spcAft>
                <a:spcPts val="0"/>
              </a:spcAft>
              <a:buSzPts val="1800"/>
              <a:buChar char="›"/>
            </a:pPr>
            <a:r>
              <a:rPr lang="en-US" sz="1800"/>
              <a:t>Collaboration with other projects</a:t>
            </a:r>
            <a:endParaRPr sz="1800"/>
          </a:p>
          <a:p>
            <a:pPr indent="0" lvl="0" marL="228600" rtl="0" algn="l">
              <a:lnSpc>
                <a:spcPct val="90000"/>
              </a:lnSpc>
              <a:spcBef>
                <a:spcPts val="1000"/>
              </a:spcBef>
              <a:spcAft>
                <a:spcPts val="0"/>
              </a:spcAft>
              <a:buNone/>
            </a:pPr>
            <a:r>
              <a:t/>
            </a:r>
            <a:endParaRPr sz="2400"/>
          </a:p>
          <a:p>
            <a:pPr indent="-203200" lvl="0" marL="228600" rtl="0" algn="l">
              <a:lnSpc>
                <a:spcPct val="90000"/>
              </a:lnSpc>
              <a:spcBef>
                <a:spcPts val="1000"/>
              </a:spcBef>
              <a:spcAft>
                <a:spcPts val="0"/>
              </a:spcAft>
              <a:buSzPts val="2400"/>
              <a:buChar char="›"/>
            </a:pPr>
            <a:r>
              <a:rPr lang="en-US" sz="2400"/>
              <a:t>Please reach out to us!</a:t>
            </a:r>
            <a:endParaRPr sz="2400"/>
          </a:p>
          <a:p>
            <a:pPr indent="-177800" lvl="1" marL="685800" rtl="0" algn="l">
              <a:lnSpc>
                <a:spcPct val="90000"/>
              </a:lnSpc>
              <a:spcBef>
                <a:spcPts val="500"/>
              </a:spcBef>
              <a:spcAft>
                <a:spcPts val="0"/>
              </a:spcAft>
              <a:buSzPts val="1800"/>
              <a:buChar char="›"/>
            </a:pPr>
            <a:r>
              <a:rPr lang="en-US" sz="1800" u="sng">
                <a:solidFill>
                  <a:schemeClr val="hlink"/>
                </a:solidFill>
                <a:hlinkClick r:id="rId3"/>
              </a:rPr>
              <a:t>info@lfdl.io</a:t>
            </a:r>
            <a:r>
              <a:rPr lang="en-US" sz="1800"/>
              <a:t> </a:t>
            </a:r>
            <a:endParaRPr sz="1800"/>
          </a:p>
          <a:p>
            <a:pPr indent="-177800" lvl="1" marL="685800" rtl="0" algn="l">
              <a:lnSpc>
                <a:spcPct val="90000"/>
              </a:lnSpc>
              <a:spcBef>
                <a:spcPts val="500"/>
              </a:spcBef>
              <a:spcAft>
                <a:spcPts val="0"/>
              </a:spcAft>
              <a:buSzPts val="1800"/>
              <a:buChar char="›"/>
            </a:pPr>
            <a:r>
              <a:rPr lang="en-US" sz="1800" u="sng">
                <a:solidFill>
                  <a:schemeClr val="hlink"/>
                </a:solidFill>
                <a:hlinkClick r:id="rId4"/>
              </a:rPr>
              <a:t>@IbrahimAtLinux</a:t>
            </a:r>
            <a:endParaRPr sz="1800"/>
          </a:p>
          <a:p>
            <a:pPr indent="-50800" lvl="0" marL="228600" rtl="0" algn="l">
              <a:lnSpc>
                <a:spcPct val="90000"/>
              </a:lnSpc>
              <a:spcBef>
                <a:spcPts val="1000"/>
              </a:spcBef>
              <a:spcAft>
                <a:spcPts val="0"/>
              </a:spcAft>
              <a:buSzPts val="2800"/>
              <a:buNone/>
            </a:pPr>
            <a:r>
              <a:t/>
            </a:r>
            <a:endParaRPr/>
          </a:p>
        </p:txBody>
      </p:sp>
      <p:sp>
        <p:nvSpPr>
          <p:cNvPr id="424" name="Google Shape;424;p46"/>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8" name="Shape 428"/>
        <p:cNvGrpSpPr/>
        <p:nvPr/>
      </p:nvGrpSpPr>
      <p:grpSpPr>
        <a:xfrm>
          <a:off x="0" y="0"/>
          <a:ext cx="0" cy="0"/>
          <a:chOff x="0" y="0"/>
          <a:chExt cx="0" cy="0"/>
        </a:xfrm>
      </p:grpSpPr>
      <p:sp>
        <p:nvSpPr>
          <p:cNvPr id="429" name="Google Shape;429;p47"/>
          <p:cNvSpPr txBox="1"/>
          <p:nvPr>
            <p:ph type="title"/>
          </p:nvPr>
        </p:nvSpPr>
        <p:spPr>
          <a:xfrm>
            <a:off x="609600" y="2447925"/>
            <a:ext cx="10972800" cy="1325563"/>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3600"/>
              <a:buFont typeface="Gill Sans"/>
              <a:buNone/>
            </a:pPr>
            <a:r>
              <a:rPr lang="en-US"/>
              <a:t>Joining the LF Deep Learning Foundation</a:t>
            </a:r>
            <a:endParaRPr/>
          </a:p>
        </p:txBody>
      </p:sp>
      <p:sp>
        <p:nvSpPr>
          <p:cNvPr id="430" name="Google Shape;430;p47"/>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4" name="Shape 434"/>
        <p:cNvGrpSpPr/>
        <p:nvPr/>
      </p:nvGrpSpPr>
      <p:grpSpPr>
        <a:xfrm>
          <a:off x="0" y="0"/>
          <a:ext cx="0" cy="0"/>
          <a:chOff x="0" y="0"/>
          <a:chExt cx="0" cy="0"/>
        </a:xfrm>
      </p:grpSpPr>
      <p:sp>
        <p:nvSpPr>
          <p:cNvPr id="435" name="Google Shape;435;p48"/>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Membership Benefits</a:t>
            </a:r>
            <a:endParaRPr/>
          </a:p>
        </p:txBody>
      </p:sp>
      <p:sp>
        <p:nvSpPr>
          <p:cNvPr id="436" name="Google Shape;436;p48"/>
          <p:cNvSpPr txBox="1"/>
          <p:nvPr/>
        </p:nvSpPr>
        <p:spPr>
          <a:xfrm>
            <a:off x="444500" y="1274200"/>
            <a:ext cx="10159200" cy="1017200"/>
          </a:xfrm>
          <a:prstGeom prst="rect">
            <a:avLst/>
          </a:prstGeom>
          <a:noFill/>
          <a:ln>
            <a:noFill/>
          </a:ln>
        </p:spPr>
        <p:txBody>
          <a:bodyPr anchorCtr="0" anchor="t" bIns="121875" lIns="121875" spcFirstLastPara="1" rIns="121875" wrap="square" tIns="121875">
            <a:noAutofit/>
          </a:bodyPr>
          <a:lstStyle/>
          <a:p>
            <a:pPr indent="0" lvl="0" marL="0" marR="0" rtl="0" algn="l">
              <a:lnSpc>
                <a:spcPct val="115000"/>
              </a:lnSpc>
              <a:spcBef>
                <a:spcPts val="0"/>
              </a:spcBef>
              <a:spcAft>
                <a:spcPts val="0"/>
              </a:spcAft>
              <a:buNone/>
            </a:pPr>
            <a:r>
              <a:rPr b="1" i="0" lang="en-US" sz="2000" u="none" cap="none" strike="noStrike">
                <a:solidFill>
                  <a:schemeClr val="dk1"/>
                </a:solidFill>
                <a:latin typeface="Gill Sans"/>
                <a:ea typeface="Gill Sans"/>
                <a:cs typeface="Gill Sans"/>
                <a:sym typeface="Gill Sans"/>
              </a:rPr>
              <a:t>Organizations join LF DL because they want to take an active role in supporting the growth and evolution of the open source AI/ML/DL ecosystem.</a:t>
            </a:r>
            <a:r>
              <a:rPr b="0" i="0" lang="en-US" sz="1600" u="none" cap="none" strike="noStrike">
                <a:solidFill>
                  <a:schemeClr val="dk1"/>
                </a:solidFill>
                <a:latin typeface="Gill Sans"/>
                <a:ea typeface="Gill Sans"/>
                <a:cs typeface="Gill Sans"/>
                <a:sym typeface="Gill Sans"/>
              </a:rPr>
              <a:t> </a:t>
            </a:r>
            <a:endParaRPr b="0" i="0" sz="1600" u="none" cap="none" strike="noStrike">
              <a:solidFill>
                <a:schemeClr val="dk1"/>
              </a:solidFill>
              <a:latin typeface="Gill Sans"/>
              <a:ea typeface="Gill Sans"/>
              <a:cs typeface="Gill Sans"/>
              <a:sym typeface="Gill Sans"/>
            </a:endParaRPr>
          </a:p>
          <a:p>
            <a:pPr indent="0" lvl="0" marL="0" marR="0" rtl="0" algn="l">
              <a:spcBef>
                <a:spcPts val="0"/>
              </a:spcBef>
              <a:spcAft>
                <a:spcPts val="0"/>
              </a:spcAft>
              <a:buNone/>
            </a:pPr>
            <a:r>
              <a:t/>
            </a:r>
            <a:endParaRPr sz="2000">
              <a:solidFill>
                <a:schemeClr val="dk1"/>
              </a:solidFill>
              <a:latin typeface="Gill Sans"/>
              <a:ea typeface="Gill Sans"/>
              <a:cs typeface="Gill Sans"/>
              <a:sym typeface="Gill Sans"/>
            </a:endParaRPr>
          </a:p>
        </p:txBody>
      </p:sp>
      <p:sp>
        <p:nvSpPr>
          <p:cNvPr id="437" name="Google Shape;437;p48"/>
          <p:cNvSpPr/>
          <p:nvPr/>
        </p:nvSpPr>
        <p:spPr>
          <a:xfrm>
            <a:off x="374500" y="2294025"/>
            <a:ext cx="11385200" cy="556000"/>
          </a:xfrm>
          <a:prstGeom prst="rect">
            <a:avLst/>
          </a:prstGeom>
          <a:solidFill>
            <a:srgbClr val="168FD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3000">
                <a:solidFill>
                  <a:srgbClr val="FFFFFF"/>
                </a:solidFill>
                <a:latin typeface="Gill Sans"/>
                <a:ea typeface="Gill Sans"/>
                <a:cs typeface="Gill Sans"/>
                <a:sym typeface="Gill Sans"/>
              </a:rPr>
              <a:t>LF DL Membership Provides:</a:t>
            </a:r>
            <a:endParaRPr sz="3000">
              <a:solidFill>
                <a:schemeClr val="dk1"/>
              </a:solidFill>
              <a:latin typeface="Gill Sans"/>
              <a:ea typeface="Gill Sans"/>
              <a:cs typeface="Gill Sans"/>
              <a:sym typeface="Gill Sans"/>
            </a:endParaRPr>
          </a:p>
        </p:txBody>
      </p:sp>
      <p:pic>
        <p:nvPicPr>
          <p:cNvPr id="438" name="Google Shape;438;p48"/>
          <p:cNvPicPr preferRelativeResize="0"/>
          <p:nvPr/>
        </p:nvPicPr>
        <p:blipFill rotWithShape="1">
          <a:blip r:embed="rId3">
            <a:alphaModFix/>
          </a:blip>
          <a:srcRect b="0" l="0" r="0" t="0"/>
          <a:stretch/>
        </p:blipFill>
        <p:spPr>
          <a:xfrm>
            <a:off x="1758352" y="3154826"/>
            <a:ext cx="2291201" cy="2187901"/>
          </a:xfrm>
          <a:prstGeom prst="rect">
            <a:avLst/>
          </a:prstGeom>
          <a:noFill/>
          <a:ln>
            <a:noFill/>
          </a:ln>
        </p:spPr>
      </p:pic>
      <p:pic>
        <p:nvPicPr>
          <p:cNvPr id="439" name="Google Shape;439;p48"/>
          <p:cNvPicPr preferRelativeResize="0"/>
          <p:nvPr/>
        </p:nvPicPr>
        <p:blipFill rotWithShape="1">
          <a:blip r:embed="rId4">
            <a:alphaModFix/>
          </a:blip>
          <a:srcRect b="0" l="0" r="0" t="0"/>
          <a:stretch/>
        </p:blipFill>
        <p:spPr>
          <a:xfrm>
            <a:off x="8509333" y="3193391"/>
            <a:ext cx="2291200" cy="2189445"/>
          </a:xfrm>
          <a:prstGeom prst="rect">
            <a:avLst/>
          </a:prstGeom>
          <a:noFill/>
          <a:ln>
            <a:noFill/>
          </a:ln>
        </p:spPr>
      </p:pic>
      <p:sp>
        <p:nvSpPr>
          <p:cNvPr id="440" name="Google Shape;440;p48"/>
          <p:cNvSpPr/>
          <p:nvPr/>
        </p:nvSpPr>
        <p:spPr>
          <a:xfrm>
            <a:off x="1094433" y="3241592"/>
            <a:ext cx="655600" cy="655600"/>
          </a:xfrm>
          <a:prstGeom prst="ellipse">
            <a:avLst/>
          </a:prstGeom>
          <a:solidFill>
            <a:srgbClr val="0099EE"/>
          </a:solidFill>
          <a:ln>
            <a:noFill/>
          </a:ln>
        </p:spPr>
        <p:txBody>
          <a:bodyPr anchorCtr="0" anchor="ctr" bIns="121875" lIns="121875" spcFirstLastPara="1" rIns="121875" wrap="square" tIns="121875">
            <a:noAutofit/>
          </a:bodyPr>
          <a:lstStyle/>
          <a:p>
            <a:pPr indent="0" lvl="0" marL="0" marR="0" rtl="0" algn="l">
              <a:spcBef>
                <a:spcPts val="0"/>
              </a:spcBef>
              <a:spcAft>
                <a:spcPts val="0"/>
              </a:spcAft>
              <a:buNone/>
            </a:pPr>
            <a:r>
              <a:rPr b="1" lang="en-US" sz="2900">
                <a:solidFill>
                  <a:srgbClr val="FFFFFF"/>
                </a:solidFill>
                <a:latin typeface="Gill Sans"/>
                <a:ea typeface="Gill Sans"/>
                <a:cs typeface="Gill Sans"/>
                <a:sym typeface="Gill Sans"/>
              </a:rPr>
              <a:t>1</a:t>
            </a:r>
            <a:endParaRPr b="1" sz="2900">
              <a:solidFill>
                <a:srgbClr val="FFFFFF"/>
              </a:solidFill>
              <a:latin typeface="Gill Sans"/>
              <a:ea typeface="Gill Sans"/>
              <a:cs typeface="Gill Sans"/>
              <a:sym typeface="Gill Sans"/>
            </a:endParaRPr>
          </a:p>
        </p:txBody>
      </p:sp>
      <p:sp>
        <p:nvSpPr>
          <p:cNvPr id="441" name="Google Shape;441;p48"/>
          <p:cNvSpPr/>
          <p:nvPr/>
        </p:nvSpPr>
        <p:spPr>
          <a:xfrm>
            <a:off x="4442233" y="3241592"/>
            <a:ext cx="655600" cy="655600"/>
          </a:xfrm>
          <a:prstGeom prst="ellipse">
            <a:avLst/>
          </a:prstGeom>
          <a:solidFill>
            <a:srgbClr val="0099EE"/>
          </a:solidFill>
          <a:ln>
            <a:noFill/>
          </a:ln>
        </p:spPr>
        <p:txBody>
          <a:bodyPr anchorCtr="0" anchor="ctr" bIns="121875" lIns="121875" spcFirstLastPara="1" rIns="121875" wrap="square" tIns="121875">
            <a:noAutofit/>
          </a:bodyPr>
          <a:lstStyle/>
          <a:p>
            <a:pPr indent="0" lvl="0" marL="0" marR="0" rtl="0" algn="l">
              <a:spcBef>
                <a:spcPts val="0"/>
              </a:spcBef>
              <a:spcAft>
                <a:spcPts val="0"/>
              </a:spcAft>
              <a:buNone/>
            </a:pPr>
            <a:r>
              <a:rPr b="1" lang="en-US" sz="2900">
                <a:solidFill>
                  <a:srgbClr val="FFFFFF"/>
                </a:solidFill>
                <a:latin typeface="Gill Sans"/>
                <a:ea typeface="Gill Sans"/>
                <a:cs typeface="Gill Sans"/>
                <a:sym typeface="Gill Sans"/>
              </a:rPr>
              <a:t>2</a:t>
            </a:r>
            <a:endParaRPr b="1" sz="2900">
              <a:solidFill>
                <a:srgbClr val="FFFFFF"/>
              </a:solidFill>
              <a:latin typeface="Gill Sans"/>
              <a:ea typeface="Gill Sans"/>
              <a:cs typeface="Gill Sans"/>
              <a:sym typeface="Gill Sans"/>
            </a:endParaRPr>
          </a:p>
        </p:txBody>
      </p:sp>
      <p:sp>
        <p:nvSpPr>
          <p:cNvPr id="442" name="Google Shape;442;p48"/>
          <p:cNvSpPr/>
          <p:nvPr/>
        </p:nvSpPr>
        <p:spPr>
          <a:xfrm>
            <a:off x="7806133" y="3241592"/>
            <a:ext cx="655600" cy="655600"/>
          </a:xfrm>
          <a:prstGeom prst="ellipse">
            <a:avLst/>
          </a:prstGeom>
          <a:solidFill>
            <a:srgbClr val="0099EE"/>
          </a:solidFill>
          <a:ln>
            <a:noFill/>
          </a:ln>
        </p:spPr>
        <p:txBody>
          <a:bodyPr anchorCtr="0" anchor="ctr" bIns="121875" lIns="121875" spcFirstLastPara="1" rIns="121875" wrap="square" tIns="121875">
            <a:noAutofit/>
          </a:bodyPr>
          <a:lstStyle/>
          <a:p>
            <a:pPr indent="0" lvl="0" marL="0" marR="0" rtl="0" algn="l">
              <a:spcBef>
                <a:spcPts val="0"/>
              </a:spcBef>
              <a:spcAft>
                <a:spcPts val="0"/>
              </a:spcAft>
              <a:buNone/>
            </a:pPr>
            <a:r>
              <a:rPr b="1" lang="en-US" sz="2900">
                <a:solidFill>
                  <a:srgbClr val="FFFFFF"/>
                </a:solidFill>
                <a:latin typeface="Gill Sans"/>
                <a:ea typeface="Gill Sans"/>
                <a:cs typeface="Gill Sans"/>
                <a:sym typeface="Gill Sans"/>
              </a:rPr>
              <a:t>3</a:t>
            </a:r>
            <a:endParaRPr b="1" sz="2900">
              <a:solidFill>
                <a:srgbClr val="FFFFFF"/>
              </a:solidFill>
              <a:latin typeface="Gill Sans"/>
              <a:ea typeface="Gill Sans"/>
              <a:cs typeface="Gill Sans"/>
              <a:sym typeface="Gill Sans"/>
            </a:endParaRPr>
          </a:p>
        </p:txBody>
      </p:sp>
      <p:pic>
        <p:nvPicPr>
          <p:cNvPr id="443" name="Google Shape;443;p48"/>
          <p:cNvPicPr preferRelativeResize="0"/>
          <p:nvPr/>
        </p:nvPicPr>
        <p:blipFill rotWithShape="1">
          <a:blip r:embed="rId5">
            <a:alphaModFix/>
          </a:blip>
          <a:srcRect b="0" l="0" r="0" t="0"/>
          <a:stretch/>
        </p:blipFill>
        <p:spPr>
          <a:xfrm>
            <a:off x="5288052" y="3154822"/>
            <a:ext cx="2055313" cy="2272399"/>
          </a:xfrm>
          <a:prstGeom prst="rect">
            <a:avLst/>
          </a:prstGeom>
          <a:noFill/>
          <a:ln>
            <a:noFill/>
          </a:ln>
        </p:spPr>
      </p:pic>
      <p:sp>
        <p:nvSpPr>
          <p:cNvPr id="444" name="Google Shape;444;p48"/>
          <p:cNvSpPr txBox="1"/>
          <p:nvPr/>
        </p:nvSpPr>
        <p:spPr>
          <a:xfrm>
            <a:off x="1356403" y="5427225"/>
            <a:ext cx="3095100" cy="646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Gill Sans"/>
                <a:ea typeface="Gill Sans"/>
                <a:cs typeface="Gill Sans"/>
                <a:sym typeface="Gill Sans"/>
              </a:rPr>
              <a:t>Marketing Amplification </a:t>
            </a:r>
            <a:endParaRPr/>
          </a:p>
          <a:p>
            <a:pPr indent="0" lvl="0" marL="0" marR="0" rtl="0" algn="ctr">
              <a:spcBef>
                <a:spcPts val="0"/>
              </a:spcBef>
              <a:spcAft>
                <a:spcPts val="0"/>
              </a:spcAft>
              <a:buNone/>
            </a:pPr>
            <a:r>
              <a:rPr lang="en-US" sz="1800">
                <a:solidFill>
                  <a:schemeClr val="dk1"/>
                </a:solidFill>
                <a:latin typeface="Gill Sans"/>
                <a:ea typeface="Gill Sans"/>
                <a:cs typeface="Gill Sans"/>
                <a:sym typeface="Gill Sans"/>
              </a:rPr>
              <a:t>and Brand Awareness</a:t>
            </a:r>
            <a:endParaRPr sz="1800">
              <a:solidFill>
                <a:schemeClr val="dk1"/>
              </a:solidFill>
              <a:latin typeface="Gill Sans"/>
              <a:ea typeface="Gill Sans"/>
              <a:cs typeface="Gill Sans"/>
              <a:sym typeface="Gill Sans"/>
            </a:endParaRPr>
          </a:p>
        </p:txBody>
      </p:sp>
      <p:sp>
        <p:nvSpPr>
          <p:cNvPr id="445" name="Google Shape;445;p48"/>
          <p:cNvSpPr txBox="1"/>
          <p:nvPr/>
        </p:nvSpPr>
        <p:spPr>
          <a:xfrm>
            <a:off x="4964062" y="5546063"/>
            <a:ext cx="27033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Gill Sans"/>
                <a:ea typeface="Gill Sans"/>
                <a:cs typeface="Gill Sans"/>
                <a:sym typeface="Gill Sans"/>
              </a:rPr>
              <a:t>Community Engagement</a:t>
            </a:r>
            <a:endParaRPr sz="1800">
              <a:solidFill>
                <a:schemeClr val="dk1"/>
              </a:solidFill>
              <a:latin typeface="Gill Sans"/>
              <a:ea typeface="Gill Sans"/>
              <a:cs typeface="Gill Sans"/>
              <a:sym typeface="Gill Sans"/>
            </a:endParaRPr>
          </a:p>
        </p:txBody>
      </p:sp>
      <p:sp>
        <p:nvSpPr>
          <p:cNvPr id="446" name="Google Shape;446;p48"/>
          <p:cNvSpPr txBox="1"/>
          <p:nvPr/>
        </p:nvSpPr>
        <p:spPr>
          <a:xfrm>
            <a:off x="8418324" y="5546075"/>
            <a:ext cx="2473200" cy="3693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lang="en-US" sz="1800">
                <a:solidFill>
                  <a:schemeClr val="dk1"/>
                </a:solidFill>
                <a:latin typeface="Gill Sans"/>
                <a:ea typeface="Gill Sans"/>
                <a:cs typeface="Gill Sans"/>
                <a:sym typeface="Gill Sans"/>
              </a:rPr>
              <a:t>Thought Leadership</a:t>
            </a:r>
            <a:endParaRPr sz="1800">
              <a:solidFill>
                <a:schemeClr val="dk1"/>
              </a:solidFill>
              <a:latin typeface="Gill Sans"/>
              <a:ea typeface="Gill Sans"/>
              <a:cs typeface="Gill Sans"/>
              <a:sym typeface="Gill Sans"/>
            </a:endParaRPr>
          </a:p>
        </p:txBody>
      </p:sp>
      <p:sp>
        <p:nvSpPr>
          <p:cNvPr id="447" name="Google Shape;447;p48"/>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49"/>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LF Deep Learning Foundation Annual Dues</a:t>
            </a:r>
            <a:endParaRPr/>
          </a:p>
        </p:txBody>
      </p:sp>
      <p:sp>
        <p:nvSpPr>
          <p:cNvPr id="453" name="Google Shape;453;p49"/>
          <p:cNvSpPr/>
          <p:nvPr/>
        </p:nvSpPr>
        <p:spPr>
          <a:xfrm>
            <a:off x="404810" y="2708812"/>
            <a:ext cx="2630280" cy="737200"/>
          </a:xfrm>
          <a:prstGeom prst="rect">
            <a:avLst/>
          </a:prstGeom>
          <a:solidFill>
            <a:srgbClr val="0B476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Premier Member</a:t>
            </a:r>
            <a:endParaRPr sz="2400">
              <a:solidFill>
                <a:srgbClr val="FFFFFF"/>
              </a:solidFill>
              <a:latin typeface="Gill Sans"/>
              <a:ea typeface="Gill Sans"/>
              <a:cs typeface="Gill Sans"/>
              <a:sym typeface="Gill Sans"/>
            </a:endParaRPr>
          </a:p>
        </p:txBody>
      </p:sp>
      <p:sp>
        <p:nvSpPr>
          <p:cNvPr id="454" name="Google Shape;454;p49"/>
          <p:cNvSpPr/>
          <p:nvPr/>
        </p:nvSpPr>
        <p:spPr>
          <a:xfrm>
            <a:off x="404810" y="3557678"/>
            <a:ext cx="2630280" cy="2219947"/>
          </a:xfrm>
          <a:prstGeom prst="rect">
            <a:avLst/>
          </a:prstGeom>
          <a:solidFill>
            <a:srgbClr val="574A78"/>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General Member</a:t>
            </a:r>
            <a:endParaRPr sz="1800">
              <a:solidFill>
                <a:schemeClr val="dk1"/>
              </a:solidFill>
              <a:latin typeface="Gill Sans"/>
              <a:ea typeface="Gill Sans"/>
              <a:cs typeface="Gill Sans"/>
              <a:sym typeface="Gill Sans"/>
            </a:endParaRPr>
          </a:p>
        </p:txBody>
      </p:sp>
      <p:grpSp>
        <p:nvGrpSpPr>
          <p:cNvPr id="455" name="Google Shape;455;p49"/>
          <p:cNvGrpSpPr/>
          <p:nvPr/>
        </p:nvGrpSpPr>
        <p:grpSpPr>
          <a:xfrm>
            <a:off x="7522596" y="1866734"/>
            <a:ext cx="4242587" cy="3922873"/>
            <a:chOff x="3173552" y="1854753"/>
            <a:chExt cx="4242587" cy="3922873"/>
          </a:xfrm>
        </p:grpSpPr>
        <p:sp>
          <p:nvSpPr>
            <p:cNvPr id="456" name="Google Shape;456;p49"/>
            <p:cNvSpPr/>
            <p:nvPr/>
          </p:nvSpPr>
          <p:spPr>
            <a:xfrm>
              <a:off x="3176903" y="2708812"/>
              <a:ext cx="4239236" cy="737200"/>
            </a:xfrm>
            <a:prstGeom prst="rect">
              <a:avLst/>
            </a:prstGeom>
            <a:solidFill>
              <a:srgbClr val="0B476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$100,000</a:t>
              </a:r>
              <a:endParaRPr sz="2400">
                <a:solidFill>
                  <a:srgbClr val="FFFFFF"/>
                </a:solidFill>
                <a:latin typeface="Gill Sans"/>
                <a:ea typeface="Gill Sans"/>
                <a:cs typeface="Gill Sans"/>
                <a:sym typeface="Gill Sans"/>
              </a:endParaRPr>
            </a:p>
          </p:txBody>
        </p:sp>
        <p:sp>
          <p:nvSpPr>
            <p:cNvPr id="457" name="Google Shape;457;p49"/>
            <p:cNvSpPr/>
            <p:nvPr/>
          </p:nvSpPr>
          <p:spPr>
            <a:xfrm>
              <a:off x="3176903" y="3557684"/>
              <a:ext cx="4239236" cy="2219942"/>
            </a:xfrm>
            <a:prstGeom prst="rect">
              <a:avLst/>
            </a:prstGeom>
            <a:solidFill>
              <a:srgbClr val="574A78"/>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5,000 employees +:  </a:t>
              </a:r>
              <a:r>
                <a:rPr lang="en-US" sz="2400">
                  <a:solidFill>
                    <a:schemeClr val="lt1"/>
                  </a:solidFill>
                  <a:latin typeface="Gill Sans"/>
                  <a:ea typeface="Gill Sans"/>
                  <a:cs typeface="Gill Sans"/>
                  <a:sym typeface="Gill Sans"/>
                </a:rPr>
                <a:t>$25,000</a:t>
              </a:r>
              <a:r>
                <a:rPr lang="en-US" sz="2400">
                  <a:solidFill>
                    <a:srgbClr val="FFFFFF"/>
                  </a:solidFill>
                  <a:latin typeface="Gill Sans"/>
                  <a:ea typeface="Gill Sans"/>
                  <a:cs typeface="Gill Sans"/>
                  <a:sym typeface="Gill Sans"/>
                </a:rPr>
                <a:t>                   </a:t>
              </a:r>
              <a:endParaRPr sz="2400">
                <a:solidFill>
                  <a:srgbClr val="FFFFFF"/>
                </a:solidFill>
                <a:latin typeface="Gill Sans"/>
                <a:ea typeface="Gill Sans"/>
                <a:cs typeface="Gill Sans"/>
                <a:sym typeface="Gill Sans"/>
              </a:endParaRPr>
            </a:p>
            <a:p>
              <a:pPr indent="0" lvl="0" marL="0" marR="0" rtl="0" algn="ctr">
                <a:lnSpc>
                  <a:spcPct val="115000"/>
                </a:lnSpc>
                <a:spcBef>
                  <a:spcPts val="0"/>
                </a:spcBef>
                <a:spcAft>
                  <a:spcPts val="0"/>
                </a:spcAft>
                <a:buNone/>
              </a:pPr>
              <a:r>
                <a:rPr lang="en-US" sz="2400">
                  <a:solidFill>
                    <a:srgbClr val="FFFFFF"/>
                  </a:solidFill>
                  <a:latin typeface="Gill Sans"/>
                  <a:ea typeface="Gill Sans"/>
                  <a:cs typeface="Gill Sans"/>
                  <a:sym typeface="Gill Sans"/>
                </a:rPr>
                <a:t>2,000 - 4,999:  </a:t>
              </a:r>
              <a:r>
                <a:rPr lang="en-US" sz="2400">
                  <a:solidFill>
                    <a:schemeClr val="lt1"/>
                  </a:solidFill>
                  <a:latin typeface="Gill Sans"/>
                  <a:ea typeface="Gill Sans"/>
                  <a:cs typeface="Gill Sans"/>
                  <a:sym typeface="Gill Sans"/>
                </a:rPr>
                <a:t>$15,000 </a:t>
              </a:r>
              <a:endParaRPr sz="2400">
                <a:solidFill>
                  <a:srgbClr val="FFFFFF"/>
                </a:solidFill>
                <a:latin typeface="Gill Sans"/>
                <a:ea typeface="Gill Sans"/>
                <a:cs typeface="Gill Sans"/>
                <a:sym typeface="Gill Sans"/>
              </a:endParaRPr>
            </a:p>
            <a:p>
              <a:pPr indent="0" lvl="0" marL="0" marR="0" rtl="0" algn="ctr">
                <a:lnSpc>
                  <a:spcPct val="115000"/>
                </a:lnSpc>
                <a:spcBef>
                  <a:spcPts val="0"/>
                </a:spcBef>
                <a:spcAft>
                  <a:spcPts val="0"/>
                </a:spcAft>
                <a:buNone/>
              </a:pPr>
              <a:r>
                <a:rPr lang="en-US" sz="2400">
                  <a:solidFill>
                    <a:schemeClr val="lt1"/>
                  </a:solidFill>
                  <a:latin typeface="Gill Sans"/>
                  <a:ea typeface="Gill Sans"/>
                  <a:cs typeface="Gill Sans"/>
                  <a:sym typeface="Gill Sans"/>
                </a:rPr>
                <a:t>500 - 1,999:  </a:t>
              </a:r>
              <a:r>
                <a:rPr lang="en-US" sz="2400">
                  <a:solidFill>
                    <a:srgbClr val="FFFFFF"/>
                  </a:solidFill>
                  <a:latin typeface="Gill Sans"/>
                  <a:ea typeface="Gill Sans"/>
                  <a:cs typeface="Gill Sans"/>
                  <a:sym typeface="Gill Sans"/>
                </a:rPr>
                <a:t>$10,000 </a:t>
              </a:r>
              <a:endParaRPr sz="2400">
                <a:solidFill>
                  <a:srgbClr val="FFFFFF"/>
                </a:solidFill>
                <a:latin typeface="Gill Sans"/>
                <a:ea typeface="Gill Sans"/>
                <a:cs typeface="Gill Sans"/>
                <a:sym typeface="Gill Sans"/>
              </a:endParaRPr>
            </a:p>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Up to 499 employees:  $5,000</a:t>
              </a:r>
              <a:endParaRPr sz="2400">
                <a:solidFill>
                  <a:srgbClr val="FFFFFF"/>
                </a:solidFill>
                <a:latin typeface="Gill Sans"/>
                <a:ea typeface="Gill Sans"/>
                <a:cs typeface="Gill Sans"/>
                <a:sym typeface="Gill Sans"/>
              </a:endParaRPr>
            </a:p>
          </p:txBody>
        </p:sp>
        <p:sp>
          <p:nvSpPr>
            <p:cNvPr id="458" name="Google Shape;458;p49"/>
            <p:cNvSpPr/>
            <p:nvPr/>
          </p:nvSpPr>
          <p:spPr>
            <a:xfrm>
              <a:off x="3173552" y="1854753"/>
              <a:ext cx="4239236" cy="737200"/>
            </a:xfrm>
            <a:prstGeom prst="rect">
              <a:avLst/>
            </a:prstGeom>
            <a:solidFill>
              <a:schemeClr val="accent1"/>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000">
                  <a:solidFill>
                    <a:srgbClr val="FFFFFF"/>
                  </a:solidFill>
                  <a:latin typeface="Gill Sans"/>
                  <a:ea typeface="Gill Sans"/>
                  <a:cs typeface="Gill Sans"/>
                  <a:sym typeface="Gill Sans"/>
                </a:rPr>
                <a:t>Existing Linux Foundation Member</a:t>
              </a:r>
              <a:endParaRPr sz="2000">
                <a:solidFill>
                  <a:srgbClr val="FFFFFF"/>
                </a:solidFill>
                <a:latin typeface="Gill Sans"/>
                <a:ea typeface="Gill Sans"/>
                <a:cs typeface="Gill Sans"/>
                <a:sym typeface="Gill Sans"/>
              </a:endParaRPr>
            </a:p>
          </p:txBody>
        </p:sp>
      </p:grpSp>
      <p:grpSp>
        <p:nvGrpSpPr>
          <p:cNvPr id="459" name="Google Shape;459;p49"/>
          <p:cNvGrpSpPr/>
          <p:nvPr/>
        </p:nvGrpSpPr>
        <p:grpSpPr>
          <a:xfrm>
            <a:off x="3134258" y="1863374"/>
            <a:ext cx="4266549" cy="3922872"/>
            <a:chOff x="7495283" y="1851392"/>
            <a:chExt cx="4266549" cy="3922872"/>
          </a:xfrm>
        </p:grpSpPr>
        <p:sp>
          <p:nvSpPr>
            <p:cNvPr id="460" name="Google Shape;460;p49"/>
            <p:cNvSpPr/>
            <p:nvPr/>
          </p:nvSpPr>
          <p:spPr>
            <a:xfrm>
              <a:off x="7522596" y="2705450"/>
              <a:ext cx="4239236" cy="737200"/>
            </a:xfrm>
            <a:prstGeom prst="rect">
              <a:avLst/>
            </a:prstGeom>
            <a:solidFill>
              <a:srgbClr val="0B476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$120,000</a:t>
              </a:r>
              <a:endParaRPr sz="2400">
                <a:solidFill>
                  <a:srgbClr val="FFFFFF"/>
                </a:solidFill>
                <a:latin typeface="Gill Sans"/>
                <a:ea typeface="Gill Sans"/>
                <a:cs typeface="Gill Sans"/>
                <a:sym typeface="Gill Sans"/>
              </a:endParaRPr>
            </a:p>
          </p:txBody>
        </p:sp>
        <p:sp>
          <p:nvSpPr>
            <p:cNvPr id="461" name="Google Shape;461;p49"/>
            <p:cNvSpPr/>
            <p:nvPr/>
          </p:nvSpPr>
          <p:spPr>
            <a:xfrm>
              <a:off x="7522596" y="3554322"/>
              <a:ext cx="4239236" cy="2219942"/>
            </a:xfrm>
            <a:prstGeom prst="rect">
              <a:avLst/>
            </a:prstGeom>
            <a:solidFill>
              <a:srgbClr val="574A78"/>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5,000 employees +:  </a:t>
              </a:r>
              <a:r>
                <a:rPr lang="en-US" sz="2400">
                  <a:solidFill>
                    <a:schemeClr val="lt1"/>
                  </a:solidFill>
                  <a:latin typeface="Gill Sans"/>
                  <a:ea typeface="Gill Sans"/>
                  <a:cs typeface="Gill Sans"/>
                  <a:sym typeface="Gill Sans"/>
                </a:rPr>
                <a:t>$45,000</a:t>
              </a:r>
              <a:r>
                <a:rPr lang="en-US" sz="2400">
                  <a:solidFill>
                    <a:srgbClr val="FFFFFF"/>
                  </a:solidFill>
                  <a:latin typeface="Gill Sans"/>
                  <a:ea typeface="Gill Sans"/>
                  <a:cs typeface="Gill Sans"/>
                  <a:sym typeface="Gill Sans"/>
                </a:rPr>
                <a:t>                   </a:t>
              </a:r>
              <a:endParaRPr sz="2400">
                <a:solidFill>
                  <a:srgbClr val="FFFFFF"/>
                </a:solidFill>
                <a:latin typeface="Gill Sans"/>
                <a:ea typeface="Gill Sans"/>
                <a:cs typeface="Gill Sans"/>
                <a:sym typeface="Gill Sans"/>
              </a:endParaRPr>
            </a:p>
            <a:p>
              <a:pPr indent="0" lvl="0" marL="0" marR="0" rtl="0" algn="ctr">
                <a:lnSpc>
                  <a:spcPct val="115000"/>
                </a:lnSpc>
                <a:spcBef>
                  <a:spcPts val="0"/>
                </a:spcBef>
                <a:spcAft>
                  <a:spcPts val="0"/>
                </a:spcAft>
                <a:buNone/>
              </a:pPr>
              <a:r>
                <a:rPr lang="en-US" sz="2400">
                  <a:solidFill>
                    <a:srgbClr val="FFFFFF"/>
                  </a:solidFill>
                  <a:latin typeface="Gill Sans"/>
                  <a:ea typeface="Gill Sans"/>
                  <a:cs typeface="Gill Sans"/>
                  <a:sym typeface="Gill Sans"/>
                </a:rPr>
                <a:t>2,000 - 4,999:  </a:t>
              </a:r>
              <a:r>
                <a:rPr lang="en-US" sz="2400">
                  <a:solidFill>
                    <a:schemeClr val="lt1"/>
                  </a:solidFill>
                  <a:latin typeface="Gill Sans"/>
                  <a:ea typeface="Gill Sans"/>
                  <a:cs typeface="Gill Sans"/>
                  <a:sym typeface="Gill Sans"/>
                </a:rPr>
                <a:t>$30,000 </a:t>
              </a:r>
              <a:endParaRPr sz="2400">
                <a:solidFill>
                  <a:srgbClr val="FFFFFF"/>
                </a:solidFill>
                <a:latin typeface="Gill Sans"/>
                <a:ea typeface="Gill Sans"/>
                <a:cs typeface="Gill Sans"/>
                <a:sym typeface="Gill Sans"/>
              </a:endParaRPr>
            </a:p>
            <a:p>
              <a:pPr indent="0" lvl="0" marL="0" marR="0" rtl="0" algn="ctr">
                <a:lnSpc>
                  <a:spcPct val="115000"/>
                </a:lnSpc>
                <a:spcBef>
                  <a:spcPts val="0"/>
                </a:spcBef>
                <a:spcAft>
                  <a:spcPts val="0"/>
                </a:spcAft>
                <a:buNone/>
              </a:pPr>
              <a:r>
                <a:rPr lang="en-US" sz="2400">
                  <a:solidFill>
                    <a:schemeClr val="lt1"/>
                  </a:solidFill>
                  <a:latin typeface="Gill Sans"/>
                  <a:ea typeface="Gill Sans"/>
                  <a:cs typeface="Gill Sans"/>
                  <a:sym typeface="Gill Sans"/>
                </a:rPr>
                <a:t>500 - 1,999:  </a:t>
              </a:r>
              <a:r>
                <a:rPr lang="en-US" sz="2400">
                  <a:solidFill>
                    <a:srgbClr val="FFFFFF"/>
                  </a:solidFill>
                  <a:latin typeface="Gill Sans"/>
                  <a:ea typeface="Gill Sans"/>
                  <a:cs typeface="Gill Sans"/>
                  <a:sym typeface="Gill Sans"/>
                </a:rPr>
                <a:t>$25,000 </a:t>
              </a:r>
              <a:endParaRPr sz="2400">
                <a:solidFill>
                  <a:srgbClr val="FFFFFF"/>
                </a:solidFill>
                <a:latin typeface="Gill Sans"/>
                <a:ea typeface="Gill Sans"/>
                <a:cs typeface="Gill Sans"/>
                <a:sym typeface="Gill Sans"/>
              </a:endParaRPr>
            </a:p>
            <a:p>
              <a:pPr indent="0" lvl="0" marL="0" marR="0" rtl="0" algn="ctr">
                <a:spcBef>
                  <a:spcPts val="0"/>
                </a:spcBef>
                <a:spcAft>
                  <a:spcPts val="0"/>
                </a:spcAft>
                <a:buNone/>
              </a:pPr>
              <a:r>
                <a:rPr lang="en-US" sz="2400">
                  <a:solidFill>
                    <a:srgbClr val="FFFFFF"/>
                  </a:solidFill>
                  <a:latin typeface="Gill Sans"/>
                  <a:ea typeface="Gill Sans"/>
                  <a:cs typeface="Gill Sans"/>
                  <a:sym typeface="Gill Sans"/>
                </a:rPr>
                <a:t>Up to 499 employees:  $10,000</a:t>
              </a:r>
              <a:endParaRPr sz="2400">
                <a:solidFill>
                  <a:srgbClr val="FFFFFF"/>
                </a:solidFill>
                <a:latin typeface="Gill Sans"/>
                <a:ea typeface="Gill Sans"/>
                <a:cs typeface="Gill Sans"/>
                <a:sym typeface="Gill Sans"/>
              </a:endParaRPr>
            </a:p>
          </p:txBody>
        </p:sp>
        <p:sp>
          <p:nvSpPr>
            <p:cNvPr id="462" name="Google Shape;462;p49"/>
            <p:cNvSpPr/>
            <p:nvPr/>
          </p:nvSpPr>
          <p:spPr>
            <a:xfrm>
              <a:off x="7495283" y="1851392"/>
              <a:ext cx="4239236" cy="737200"/>
            </a:xfrm>
            <a:prstGeom prst="rect">
              <a:avLst/>
            </a:prstGeom>
            <a:solidFill>
              <a:schemeClr val="accent1"/>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r>
                <a:rPr lang="en-US" sz="2000">
                  <a:solidFill>
                    <a:srgbClr val="FFFFFF"/>
                  </a:solidFill>
                  <a:latin typeface="Gill Sans"/>
                  <a:ea typeface="Gill Sans"/>
                  <a:cs typeface="Gill Sans"/>
                  <a:sym typeface="Gill Sans"/>
                </a:rPr>
                <a:t>Not Yet a Linux Foundation Member</a:t>
              </a:r>
              <a:endParaRPr sz="2000">
                <a:solidFill>
                  <a:srgbClr val="FFFFFF"/>
                </a:solidFill>
                <a:latin typeface="Gill Sans"/>
                <a:ea typeface="Gill Sans"/>
                <a:cs typeface="Gill Sans"/>
                <a:sym typeface="Gill Sans"/>
              </a:endParaRPr>
            </a:p>
          </p:txBody>
        </p:sp>
      </p:grpSp>
      <p:sp>
        <p:nvSpPr>
          <p:cNvPr id="463" name="Google Shape;463;p49"/>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2" name="Shape 152"/>
        <p:cNvGrpSpPr/>
        <p:nvPr/>
      </p:nvGrpSpPr>
      <p:grpSpPr>
        <a:xfrm>
          <a:off x="0" y="0"/>
          <a:ext cx="0" cy="0"/>
          <a:chOff x="0" y="0"/>
          <a:chExt cx="0" cy="0"/>
        </a:xfrm>
      </p:grpSpPr>
      <p:sp>
        <p:nvSpPr>
          <p:cNvPr id="153" name="Google Shape;153;p23"/>
          <p:cNvSpPr txBox="1"/>
          <p:nvPr/>
        </p:nvSpPr>
        <p:spPr>
          <a:xfrm>
            <a:off x="4558625" y="2307600"/>
            <a:ext cx="6579600" cy="2242800"/>
          </a:xfrm>
          <a:prstGeom prst="rect">
            <a:avLst/>
          </a:prstGeom>
          <a:noFill/>
          <a:ln>
            <a:noFill/>
          </a:ln>
        </p:spPr>
        <p:txBody>
          <a:bodyPr anchorCtr="0" anchor="t" bIns="45675" lIns="91425" spcFirstLastPara="1" rIns="91425" wrap="square" tIns="45675">
            <a:noAutofit/>
          </a:bodyPr>
          <a:lstStyle/>
          <a:p>
            <a:pPr indent="0" lvl="0" marL="0" marR="0" rtl="0" algn="l">
              <a:lnSpc>
                <a:spcPct val="90000"/>
              </a:lnSpc>
              <a:spcBef>
                <a:spcPts val="0"/>
              </a:spcBef>
              <a:spcAft>
                <a:spcPts val="0"/>
              </a:spcAft>
              <a:buNone/>
            </a:pPr>
            <a:r>
              <a:rPr i="0" lang="en-US" sz="3000" u="none" cap="none" strike="noStrike">
                <a:solidFill>
                  <a:srgbClr val="595959"/>
                </a:solidFill>
                <a:latin typeface="Gill Sans"/>
                <a:ea typeface="Gill Sans"/>
                <a:cs typeface="Gill Sans"/>
                <a:sym typeface="Gill Sans"/>
              </a:rPr>
              <a:t>We are creating a </a:t>
            </a:r>
            <a:r>
              <a:rPr lang="en-US" sz="3000">
                <a:solidFill>
                  <a:srgbClr val="595959"/>
                </a:solidFill>
                <a:latin typeface="Gill Sans"/>
                <a:ea typeface="Gill Sans"/>
                <a:cs typeface="Gill Sans"/>
                <a:sym typeface="Gill Sans"/>
              </a:rPr>
              <a:t>sustainable open source AI ecosystem </a:t>
            </a:r>
            <a:r>
              <a:rPr i="0" lang="en-US" sz="3000" u="none" cap="none" strike="noStrike">
                <a:solidFill>
                  <a:srgbClr val="595959"/>
                </a:solidFill>
                <a:latin typeface="Gill Sans"/>
                <a:ea typeface="Gill Sans"/>
                <a:cs typeface="Gill Sans"/>
                <a:sym typeface="Gill Sans"/>
              </a:rPr>
              <a:t>that makes it</a:t>
            </a:r>
            <a:r>
              <a:rPr lang="en-US" sz="3000">
                <a:solidFill>
                  <a:srgbClr val="595959"/>
                </a:solidFill>
                <a:latin typeface="Gill Sans"/>
                <a:ea typeface="Gill Sans"/>
                <a:cs typeface="Gill Sans"/>
                <a:sym typeface="Gill Sans"/>
              </a:rPr>
              <a:t> </a:t>
            </a:r>
            <a:r>
              <a:rPr i="0" lang="en-US" sz="3000" u="none" cap="none" strike="noStrike">
                <a:solidFill>
                  <a:srgbClr val="595959"/>
                </a:solidFill>
                <a:latin typeface="Gill Sans"/>
                <a:ea typeface="Gill Sans"/>
                <a:cs typeface="Gill Sans"/>
                <a:sym typeface="Gill Sans"/>
              </a:rPr>
              <a:t>easier to create AI products and services </a:t>
            </a:r>
            <a:r>
              <a:rPr lang="en-US" sz="3000">
                <a:solidFill>
                  <a:srgbClr val="595959"/>
                </a:solidFill>
                <a:latin typeface="Gill Sans"/>
                <a:ea typeface="Gill Sans"/>
                <a:cs typeface="Gill Sans"/>
                <a:sym typeface="Gill Sans"/>
              </a:rPr>
              <a:t>using open source technologies.</a:t>
            </a:r>
            <a:endParaRPr i="0" sz="3000" u="none" cap="none" strike="noStrike">
              <a:solidFill>
                <a:schemeClr val="dk1"/>
              </a:solidFill>
              <a:latin typeface="Gill Sans"/>
              <a:ea typeface="Gill Sans"/>
              <a:cs typeface="Gill Sans"/>
              <a:sym typeface="Gill Sans"/>
            </a:endParaRPr>
          </a:p>
        </p:txBody>
      </p:sp>
      <p:sp>
        <p:nvSpPr>
          <p:cNvPr id="154" name="Google Shape;154;p23"/>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155" name="Google Shape;155;p23"/>
          <p:cNvPicPr preferRelativeResize="0"/>
          <p:nvPr/>
        </p:nvPicPr>
        <p:blipFill>
          <a:blip r:embed="rId3">
            <a:alphaModFix/>
          </a:blip>
          <a:stretch>
            <a:fillRect/>
          </a:stretch>
        </p:blipFill>
        <p:spPr>
          <a:xfrm>
            <a:off x="1053775" y="2330587"/>
            <a:ext cx="3038524" cy="18920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7" name="Shape 467"/>
        <p:cNvGrpSpPr/>
        <p:nvPr/>
      </p:nvGrpSpPr>
      <p:grpSpPr>
        <a:xfrm>
          <a:off x="0" y="0"/>
          <a:ext cx="0" cy="0"/>
          <a:chOff x="0" y="0"/>
          <a:chExt cx="0" cy="0"/>
        </a:xfrm>
      </p:grpSpPr>
      <p:sp>
        <p:nvSpPr>
          <p:cNvPr id="468" name="Google Shape;468;p50"/>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General Membership</a:t>
            </a:r>
            <a:endParaRPr/>
          </a:p>
        </p:txBody>
      </p:sp>
      <p:sp>
        <p:nvSpPr>
          <p:cNvPr id="469" name="Google Shape;469;p50"/>
          <p:cNvSpPr txBox="1"/>
          <p:nvPr>
            <p:ph idx="1" type="body"/>
          </p:nvPr>
        </p:nvSpPr>
        <p:spPr>
          <a:xfrm>
            <a:off x="624840" y="1335088"/>
            <a:ext cx="10933886" cy="2008715"/>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2000"/>
              <a:buNone/>
            </a:pPr>
            <a:r>
              <a:rPr lang="en-US" sz="2000">
                <a:solidFill>
                  <a:srgbClr val="3F3F3F"/>
                </a:solidFill>
                <a:latin typeface="Gill Sans"/>
                <a:ea typeface="Gill Sans"/>
                <a:cs typeface="Gill Sans"/>
                <a:sym typeface="Gill Sans"/>
              </a:rPr>
              <a:t>Targeted for organizations that want to put their organization in full view in support of LF DL and our mission. Organizations that join at the General level are deeply committed to using open source technology, helping LF DL grow, voicing the opinions of their customers, and giving back to the community. </a:t>
            </a:r>
            <a:endParaRPr sz="2000"/>
          </a:p>
        </p:txBody>
      </p:sp>
      <p:sp>
        <p:nvSpPr>
          <p:cNvPr id="470" name="Google Shape;470;p50"/>
          <p:cNvSpPr/>
          <p:nvPr/>
        </p:nvSpPr>
        <p:spPr>
          <a:xfrm>
            <a:off x="691700" y="3080075"/>
            <a:ext cx="11087100" cy="2854500"/>
          </a:xfrm>
          <a:prstGeom prst="rect">
            <a:avLst/>
          </a:prstGeom>
          <a:solidFill>
            <a:srgbClr val="EFEFEF"/>
          </a:solidFill>
          <a:ln>
            <a:noFill/>
          </a:ln>
        </p:spPr>
        <p:txBody>
          <a:bodyPr anchorCtr="0" anchor="t" bIns="121875" lIns="121875" spcFirstLastPara="1" rIns="121875" wrap="square" tIns="121875">
            <a:noAutofit/>
          </a:bodyPr>
          <a:lstStyle/>
          <a:p>
            <a:pPr indent="0" lvl="0" marL="0" marR="0" rtl="0" algn="l">
              <a:spcBef>
                <a:spcPts val="0"/>
              </a:spcBef>
              <a:spcAft>
                <a:spcPts val="0"/>
              </a:spcAft>
              <a:buNone/>
            </a:pPr>
            <a:r>
              <a:t/>
            </a:r>
            <a:endParaRPr sz="1600">
              <a:solidFill>
                <a:srgbClr val="3F4749"/>
              </a:solidFill>
              <a:latin typeface="Century Gothic"/>
              <a:ea typeface="Century Gothic"/>
              <a:cs typeface="Century Gothic"/>
              <a:sym typeface="Century Gothic"/>
            </a:endParaRPr>
          </a:p>
        </p:txBody>
      </p:sp>
      <p:sp>
        <p:nvSpPr>
          <p:cNvPr id="471" name="Google Shape;471;p50"/>
          <p:cNvSpPr/>
          <p:nvPr/>
        </p:nvSpPr>
        <p:spPr>
          <a:xfrm>
            <a:off x="693525" y="2927675"/>
            <a:ext cx="11087100" cy="645300"/>
          </a:xfrm>
          <a:prstGeom prst="rect">
            <a:avLst/>
          </a:prstGeom>
          <a:solidFill>
            <a:srgbClr val="0B476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br>
              <a:rPr lang="en-US" sz="2400">
                <a:solidFill>
                  <a:srgbClr val="FFFFFF"/>
                </a:solidFill>
                <a:latin typeface="Gill Sans"/>
                <a:ea typeface="Gill Sans"/>
                <a:cs typeface="Gill Sans"/>
                <a:sym typeface="Gill Sans"/>
              </a:rPr>
            </a:br>
            <a:r>
              <a:rPr lang="en-US" sz="2400">
                <a:solidFill>
                  <a:srgbClr val="FFFFFF"/>
                </a:solidFill>
                <a:latin typeface="Gill Sans"/>
                <a:ea typeface="Gill Sans"/>
                <a:cs typeface="Gill Sans"/>
                <a:sym typeface="Gill Sans"/>
              </a:rPr>
              <a:t>General members are eligible to:</a:t>
            </a:r>
            <a:endParaRPr sz="2400">
              <a:solidFill>
                <a:srgbClr val="FFFFFF"/>
              </a:solidFill>
              <a:latin typeface="Gill Sans"/>
              <a:ea typeface="Gill Sans"/>
              <a:cs typeface="Gill Sans"/>
              <a:sym typeface="Gill Sans"/>
            </a:endParaRPr>
          </a:p>
          <a:p>
            <a:pPr indent="0" lvl="0" marL="0" marR="0" rtl="0" algn="l">
              <a:lnSpc>
                <a:spcPct val="115000"/>
              </a:lnSpc>
              <a:spcBef>
                <a:spcPts val="0"/>
              </a:spcBef>
              <a:spcAft>
                <a:spcPts val="0"/>
              </a:spcAft>
              <a:buNone/>
            </a:pPr>
            <a:r>
              <a:t/>
            </a:r>
            <a:endParaRPr sz="1800">
              <a:solidFill>
                <a:srgbClr val="FFFFFF"/>
              </a:solidFill>
              <a:latin typeface="Gill Sans"/>
              <a:ea typeface="Gill Sans"/>
              <a:cs typeface="Gill Sans"/>
              <a:sym typeface="Gill Sans"/>
            </a:endParaRPr>
          </a:p>
        </p:txBody>
      </p:sp>
      <p:sp>
        <p:nvSpPr>
          <p:cNvPr id="472" name="Google Shape;472;p50"/>
          <p:cNvSpPr txBox="1"/>
          <p:nvPr/>
        </p:nvSpPr>
        <p:spPr>
          <a:xfrm>
            <a:off x="624850" y="3603925"/>
            <a:ext cx="11087100" cy="2073900"/>
          </a:xfrm>
          <a:prstGeom prst="rect">
            <a:avLst/>
          </a:prstGeom>
          <a:noFill/>
          <a:ln>
            <a:noFill/>
          </a:ln>
        </p:spPr>
        <p:txBody>
          <a:bodyPr anchorCtr="0" anchor="t" bIns="60925" lIns="121875" spcFirstLastPara="1" rIns="121875" wrap="square" tIns="60925">
            <a:noAutofit/>
          </a:bodyPr>
          <a:lstStyle/>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Participate in elections to appoint one (1) representative to the LF DL Governing Board per every ten (10) General members, up to three (3) maximum General representatives.</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Receive greater insight into LF DL strategy and project roadmaps through increased engagement with the LF DL Executive Director and staff.</a:t>
            </a:r>
            <a:endParaRPr sz="1800">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Create an individualized press release upon membership announcement with the LF DL PR team.</a:t>
            </a:r>
            <a:endParaRPr sz="1800">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Participate in all Marketing, Community, Thought Leadership opportunities.</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Demonstrate your support for LF DL by displaying your logo on the LF DL website and in marketing materials.</a:t>
            </a:r>
            <a:endParaRPr sz="1800">
              <a:solidFill>
                <a:schemeClr val="dk1"/>
              </a:solidFill>
              <a:latin typeface="Gill Sans"/>
              <a:ea typeface="Gill Sans"/>
              <a:cs typeface="Gill Sans"/>
              <a:sym typeface="Gill Sans"/>
            </a:endParaRPr>
          </a:p>
        </p:txBody>
      </p:sp>
      <p:sp>
        <p:nvSpPr>
          <p:cNvPr id="473" name="Google Shape;473;p50"/>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7" name="Shape 477"/>
        <p:cNvGrpSpPr/>
        <p:nvPr/>
      </p:nvGrpSpPr>
      <p:grpSpPr>
        <a:xfrm>
          <a:off x="0" y="0"/>
          <a:ext cx="0" cy="0"/>
          <a:chOff x="0" y="0"/>
          <a:chExt cx="0" cy="0"/>
        </a:xfrm>
      </p:grpSpPr>
      <p:sp>
        <p:nvSpPr>
          <p:cNvPr id="478" name="Google Shape;478;p51"/>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Premier Membership</a:t>
            </a:r>
            <a:endParaRPr/>
          </a:p>
        </p:txBody>
      </p:sp>
      <p:sp>
        <p:nvSpPr>
          <p:cNvPr id="479" name="Google Shape;479;p51"/>
          <p:cNvSpPr txBox="1"/>
          <p:nvPr>
            <p:ph idx="1" type="body"/>
          </p:nvPr>
        </p:nvSpPr>
        <p:spPr>
          <a:xfrm>
            <a:off x="624840" y="1335088"/>
            <a:ext cx="10933886" cy="2008715"/>
          </a:xfrm>
          <a:prstGeom prst="rect">
            <a:avLst/>
          </a:prstGeom>
          <a:noFill/>
          <a:ln>
            <a:noFill/>
          </a:ln>
        </p:spPr>
        <p:txBody>
          <a:bodyPr anchorCtr="0" anchor="t" bIns="45700" lIns="91425" spcFirstLastPara="1" rIns="91425" wrap="square" tIns="45700">
            <a:noAutofit/>
          </a:bodyPr>
          <a:lstStyle/>
          <a:p>
            <a:pPr indent="0" lvl="0" marL="0" rtl="0" algn="l">
              <a:lnSpc>
                <a:spcPct val="115000"/>
              </a:lnSpc>
              <a:spcBef>
                <a:spcPts val="0"/>
              </a:spcBef>
              <a:spcAft>
                <a:spcPts val="0"/>
              </a:spcAft>
              <a:buSzPts val="2000"/>
              <a:buNone/>
            </a:pPr>
            <a:r>
              <a:rPr lang="en-US" sz="2000">
                <a:solidFill>
                  <a:schemeClr val="dk1"/>
                </a:solidFill>
                <a:latin typeface="Gill Sans"/>
                <a:ea typeface="Gill Sans"/>
                <a:cs typeface="Gill Sans"/>
                <a:sym typeface="Gill Sans"/>
              </a:rPr>
              <a:t>Highest tier of membership – For organizations who contribute heavily to open source AI, ML and DL and </a:t>
            </a:r>
            <a:r>
              <a:rPr lang="en-US" sz="2000">
                <a:solidFill>
                  <a:schemeClr val="dk1"/>
                </a:solidFill>
              </a:rPr>
              <a:t>bring</a:t>
            </a:r>
            <a:r>
              <a:rPr lang="en-US" sz="2000">
                <a:solidFill>
                  <a:schemeClr val="dk1"/>
                </a:solidFill>
                <a:latin typeface="Gill Sans"/>
                <a:ea typeface="Gill Sans"/>
                <a:cs typeface="Gill Sans"/>
                <a:sym typeface="Gill Sans"/>
              </a:rPr>
              <a:t> in their own projects to be hosted at the Foundation. They work in concert with LF DL + LF team members. These companies want to take the most active role in enabling open source AI, ML and DL. </a:t>
            </a:r>
            <a:endParaRPr sz="2000">
              <a:solidFill>
                <a:schemeClr val="dk1"/>
              </a:solidFill>
              <a:latin typeface="Gill Sans"/>
              <a:ea typeface="Gill Sans"/>
              <a:cs typeface="Gill Sans"/>
              <a:sym typeface="Gill Sans"/>
            </a:endParaRPr>
          </a:p>
          <a:p>
            <a:pPr indent="0" lvl="0" marL="0" rtl="0" algn="l">
              <a:lnSpc>
                <a:spcPct val="100000"/>
              </a:lnSpc>
              <a:spcBef>
                <a:spcPts val="1000"/>
              </a:spcBef>
              <a:spcAft>
                <a:spcPts val="0"/>
              </a:spcAft>
              <a:buSzPts val="2000"/>
              <a:buNone/>
            </a:pPr>
            <a:r>
              <a:t/>
            </a:r>
            <a:endParaRPr sz="2000">
              <a:solidFill>
                <a:schemeClr val="dk1"/>
              </a:solidFill>
              <a:latin typeface="Gill Sans"/>
              <a:ea typeface="Gill Sans"/>
              <a:cs typeface="Gill Sans"/>
              <a:sym typeface="Gill Sans"/>
            </a:endParaRPr>
          </a:p>
          <a:p>
            <a:pPr indent="0" lvl="0" marL="0" rtl="0" algn="l">
              <a:lnSpc>
                <a:spcPct val="100000"/>
              </a:lnSpc>
              <a:spcBef>
                <a:spcPts val="1000"/>
              </a:spcBef>
              <a:spcAft>
                <a:spcPts val="0"/>
              </a:spcAft>
              <a:buSzPts val="2000"/>
              <a:buNone/>
            </a:pPr>
            <a:r>
              <a:t/>
            </a:r>
            <a:endParaRPr sz="2000">
              <a:solidFill>
                <a:schemeClr val="dk1"/>
              </a:solidFill>
              <a:latin typeface="Gill Sans"/>
              <a:ea typeface="Gill Sans"/>
              <a:cs typeface="Gill Sans"/>
              <a:sym typeface="Gill Sans"/>
            </a:endParaRPr>
          </a:p>
        </p:txBody>
      </p:sp>
      <p:sp>
        <p:nvSpPr>
          <p:cNvPr id="480" name="Google Shape;480;p51"/>
          <p:cNvSpPr/>
          <p:nvPr/>
        </p:nvSpPr>
        <p:spPr>
          <a:xfrm>
            <a:off x="624850" y="2927682"/>
            <a:ext cx="11154000" cy="3264900"/>
          </a:xfrm>
          <a:prstGeom prst="rect">
            <a:avLst/>
          </a:prstGeom>
          <a:solidFill>
            <a:srgbClr val="EFEFEF"/>
          </a:solidFill>
          <a:ln>
            <a:noFill/>
          </a:ln>
        </p:spPr>
        <p:txBody>
          <a:bodyPr anchorCtr="0" anchor="t" bIns="121875" lIns="121875" spcFirstLastPara="1" rIns="121875" wrap="square" tIns="121875">
            <a:noAutofit/>
          </a:bodyPr>
          <a:lstStyle/>
          <a:p>
            <a:pPr indent="0" lvl="0" marL="0" marR="0" rtl="0" algn="l">
              <a:spcBef>
                <a:spcPts val="0"/>
              </a:spcBef>
              <a:spcAft>
                <a:spcPts val="0"/>
              </a:spcAft>
              <a:buNone/>
            </a:pPr>
            <a:r>
              <a:t/>
            </a:r>
            <a:endParaRPr sz="1600">
              <a:solidFill>
                <a:srgbClr val="3F4749"/>
              </a:solidFill>
              <a:latin typeface="Gill Sans"/>
              <a:ea typeface="Gill Sans"/>
              <a:cs typeface="Gill Sans"/>
              <a:sym typeface="Gill Sans"/>
            </a:endParaRPr>
          </a:p>
        </p:txBody>
      </p:sp>
      <p:sp>
        <p:nvSpPr>
          <p:cNvPr id="481" name="Google Shape;481;p51"/>
          <p:cNvSpPr/>
          <p:nvPr/>
        </p:nvSpPr>
        <p:spPr>
          <a:xfrm>
            <a:off x="624850" y="2927675"/>
            <a:ext cx="11154000" cy="645300"/>
          </a:xfrm>
          <a:prstGeom prst="rect">
            <a:avLst/>
          </a:prstGeom>
          <a:solidFill>
            <a:srgbClr val="0B476F"/>
          </a:solidFill>
          <a:ln>
            <a:noFill/>
          </a:ln>
        </p:spPr>
        <p:txBody>
          <a:bodyPr anchorCtr="0" anchor="ctr" bIns="121875" lIns="121875" spcFirstLastPara="1" rIns="121875" wrap="square" tIns="121875">
            <a:noAutofit/>
          </a:bodyPr>
          <a:lstStyle/>
          <a:p>
            <a:pPr indent="0" lvl="0" marL="0" marR="0" rtl="0" algn="ctr">
              <a:spcBef>
                <a:spcPts val="0"/>
              </a:spcBef>
              <a:spcAft>
                <a:spcPts val="0"/>
              </a:spcAft>
              <a:buNone/>
            </a:pPr>
            <a:br>
              <a:rPr lang="en-US" sz="2400">
                <a:solidFill>
                  <a:srgbClr val="FFFFFF"/>
                </a:solidFill>
                <a:latin typeface="Gill Sans"/>
                <a:ea typeface="Gill Sans"/>
                <a:cs typeface="Gill Sans"/>
                <a:sym typeface="Gill Sans"/>
              </a:rPr>
            </a:br>
            <a:r>
              <a:rPr lang="en-US" sz="2400">
                <a:solidFill>
                  <a:srgbClr val="FFFFFF"/>
                </a:solidFill>
                <a:latin typeface="Gill Sans"/>
                <a:ea typeface="Gill Sans"/>
                <a:cs typeface="Gill Sans"/>
                <a:sym typeface="Gill Sans"/>
              </a:rPr>
              <a:t>Premier members are eligible to:</a:t>
            </a:r>
            <a:endParaRPr sz="2400">
              <a:solidFill>
                <a:srgbClr val="FFFFFF"/>
              </a:solidFill>
              <a:latin typeface="Gill Sans"/>
              <a:ea typeface="Gill Sans"/>
              <a:cs typeface="Gill Sans"/>
              <a:sym typeface="Gill Sans"/>
            </a:endParaRPr>
          </a:p>
          <a:p>
            <a:pPr indent="0" lvl="0" marL="0" marR="0" rtl="0" algn="ctr">
              <a:spcBef>
                <a:spcPts val="0"/>
              </a:spcBef>
              <a:spcAft>
                <a:spcPts val="0"/>
              </a:spcAft>
              <a:buNone/>
            </a:pPr>
            <a:r>
              <a:t/>
            </a:r>
            <a:endParaRPr sz="2400">
              <a:solidFill>
                <a:srgbClr val="FFFFFF"/>
              </a:solidFill>
              <a:latin typeface="Gill Sans"/>
              <a:ea typeface="Gill Sans"/>
              <a:cs typeface="Gill Sans"/>
              <a:sym typeface="Gill Sans"/>
            </a:endParaRPr>
          </a:p>
        </p:txBody>
      </p:sp>
      <p:sp>
        <p:nvSpPr>
          <p:cNvPr id="482" name="Google Shape;482;p51"/>
          <p:cNvSpPr txBox="1"/>
          <p:nvPr/>
        </p:nvSpPr>
        <p:spPr>
          <a:xfrm>
            <a:off x="695400" y="3680125"/>
            <a:ext cx="11083500" cy="2568000"/>
          </a:xfrm>
          <a:prstGeom prst="rect">
            <a:avLst/>
          </a:prstGeom>
          <a:noFill/>
          <a:ln>
            <a:noFill/>
          </a:ln>
        </p:spPr>
        <p:txBody>
          <a:bodyPr anchorCtr="0" anchor="t" bIns="60925" lIns="121875" spcFirstLastPara="1" rIns="121875" wrap="square" tIns="60925">
            <a:noAutofit/>
          </a:bodyPr>
          <a:lstStyle/>
          <a:p>
            <a:pPr indent="0" lvl="0" marL="0" marR="0" rtl="0" algn="l">
              <a:lnSpc>
                <a:spcPct val="100000"/>
              </a:lnSpc>
              <a:spcBef>
                <a:spcPts val="0"/>
              </a:spcBef>
              <a:spcAft>
                <a:spcPts val="0"/>
              </a:spcAft>
              <a:buNone/>
            </a:pPr>
            <a:r>
              <a:rPr lang="en-US" sz="1800">
                <a:solidFill>
                  <a:schemeClr val="dk1"/>
                </a:solidFill>
                <a:latin typeface="Gill Sans"/>
                <a:ea typeface="Gill Sans"/>
                <a:cs typeface="Gill Sans"/>
                <a:sym typeface="Gill Sans"/>
              </a:rPr>
              <a:t>(Enjoy all the benefits of General level, plus;)</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Appoint one (1) representative to the LF DL Governing Board.</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Appoint one (1) representative as a voting member in any subcommittees or activities of the Governing Board.</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Enjoy most prominent placement in displays of membership including website and marketing materials.</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Increased access to Linux Foundation’s invitation-only Open Source Leadership Summit.</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Create an individualized press release upon membership announcement with the LF DL PR team.</a:t>
            </a:r>
            <a:endParaRPr sz="1800">
              <a:solidFill>
                <a:schemeClr val="dk1"/>
              </a:solidFill>
              <a:latin typeface="Gill Sans"/>
              <a:ea typeface="Gill Sans"/>
              <a:cs typeface="Gill Sans"/>
              <a:sym typeface="Gill Sans"/>
            </a:endParaRPr>
          </a:p>
          <a:p>
            <a:pPr indent="-342900" lvl="0" marL="457200" marR="0" rtl="0" algn="l">
              <a:lnSpc>
                <a:spcPct val="115000"/>
              </a:lnSpc>
              <a:spcBef>
                <a:spcPts val="0"/>
              </a:spcBef>
              <a:spcAft>
                <a:spcPts val="0"/>
              </a:spcAft>
              <a:buClr>
                <a:schemeClr val="dk1"/>
              </a:buClr>
              <a:buSzPts val="1800"/>
              <a:buFont typeface="Gill Sans"/>
              <a:buChar char="●"/>
            </a:pPr>
            <a:r>
              <a:rPr lang="en-US" sz="1800">
                <a:solidFill>
                  <a:schemeClr val="dk1"/>
                </a:solidFill>
                <a:latin typeface="Gill Sans"/>
                <a:ea typeface="Gill Sans"/>
                <a:cs typeface="Gill Sans"/>
                <a:sym typeface="Gill Sans"/>
              </a:rPr>
              <a:t>Receive ongoing, individual engagement and guidance from LF DL Executive Director and staff.</a:t>
            </a:r>
            <a:endParaRPr sz="1800">
              <a:solidFill>
                <a:schemeClr val="dk1"/>
              </a:solidFill>
              <a:latin typeface="Gill Sans"/>
              <a:ea typeface="Gill Sans"/>
              <a:cs typeface="Gill Sans"/>
              <a:sym typeface="Gill Sans"/>
            </a:endParaRPr>
          </a:p>
        </p:txBody>
      </p:sp>
      <p:sp>
        <p:nvSpPr>
          <p:cNvPr id="483" name="Google Shape;483;p51"/>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87" name="Shape 487"/>
        <p:cNvGrpSpPr/>
        <p:nvPr/>
      </p:nvGrpSpPr>
      <p:grpSpPr>
        <a:xfrm>
          <a:off x="0" y="0"/>
          <a:ext cx="0" cy="0"/>
          <a:chOff x="0" y="0"/>
          <a:chExt cx="0" cy="0"/>
        </a:xfrm>
      </p:grpSpPr>
      <p:sp>
        <p:nvSpPr>
          <p:cNvPr id="488" name="Google Shape;488;p52"/>
          <p:cNvSpPr txBox="1"/>
          <p:nvPr>
            <p:ph idx="12" type="sldNum"/>
          </p:nvPr>
        </p:nvSpPr>
        <p:spPr>
          <a:xfrm>
            <a:off x="11824339" y="6583680"/>
            <a:ext cx="367800" cy="274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pic>
        <p:nvPicPr>
          <p:cNvPr id="489" name="Google Shape;489;p52"/>
          <p:cNvPicPr preferRelativeResize="0"/>
          <p:nvPr/>
        </p:nvPicPr>
        <p:blipFill>
          <a:blip r:embed="rId3">
            <a:alphaModFix/>
          </a:blip>
          <a:stretch>
            <a:fillRect/>
          </a:stretch>
        </p:blipFill>
        <p:spPr>
          <a:xfrm>
            <a:off x="2755660" y="2620200"/>
            <a:ext cx="6802575" cy="161760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93" name="Shape 493"/>
        <p:cNvGrpSpPr/>
        <p:nvPr/>
      </p:nvGrpSpPr>
      <p:grpSpPr>
        <a:xfrm>
          <a:off x="0" y="0"/>
          <a:ext cx="0" cy="0"/>
          <a:chOff x="0" y="0"/>
          <a:chExt cx="0" cy="0"/>
        </a:xfrm>
      </p:grpSpPr>
      <p:sp>
        <p:nvSpPr>
          <p:cNvPr id="494" name="Google Shape;494;p53"/>
          <p:cNvSpPr txBox="1"/>
          <p:nvPr>
            <p:ph type="title"/>
          </p:nvPr>
        </p:nvSpPr>
        <p:spPr>
          <a:xfrm>
            <a:off x="624840" y="365126"/>
            <a:ext cx="10933800" cy="93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LF Deep Learning Foundation – Interactive Landscape </a:t>
            </a:r>
            <a:endParaRPr/>
          </a:p>
        </p:txBody>
      </p:sp>
      <p:sp>
        <p:nvSpPr>
          <p:cNvPr id="495" name="Google Shape;495;p53"/>
          <p:cNvSpPr txBox="1"/>
          <p:nvPr>
            <p:ph idx="12" type="sldNum"/>
          </p:nvPr>
        </p:nvSpPr>
        <p:spPr>
          <a:xfrm>
            <a:off x="11824339" y="6583680"/>
            <a:ext cx="367800" cy="274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496" name="Google Shape;496;p53"/>
          <p:cNvSpPr txBox="1"/>
          <p:nvPr>
            <p:ph idx="1" type="body"/>
          </p:nvPr>
        </p:nvSpPr>
        <p:spPr>
          <a:xfrm>
            <a:off x="624840" y="1335088"/>
            <a:ext cx="10933800" cy="43512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2800"/>
              <a:buNone/>
            </a:pPr>
            <a:r>
              <a:rPr lang="en-US"/>
              <a:t>This landscape is intended as a map to explore open source artificial intelligence, machine learning, and deep learning projects; it also features the member companies of the LF Deep Learning Foundation.</a:t>
            </a:r>
            <a:endParaRPr/>
          </a:p>
          <a:p>
            <a:pPr indent="0" lvl="0" marL="0" rtl="0" algn="l">
              <a:lnSpc>
                <a:spcPct val="100000"/>
              </a:lnSpc>
              <a:spcBef>
                <a:spcPts val="1000"/>
              </a:spcBef>
              <a:spcAft>
                <a:spcPts val="0"/>
              </a:spcAft>
              <a:buSzPts val="2800"/>
              <a:buNone/>
            </a:pPr>
            <a:r>
              <a:t/>
            </a:r>
            <a:endParaRPr/>
          </a:p>
          <a:p>
            <a:pPr indent="0" lvl="0" marL="0" rtl="0" algn="l">
              <a:lnSpc>
                <a:spcPct val="100000"/>
              </a:lnSpc>
              <a:spcBef>
                <a:spcPts val="1000"/>
              </a:spcBef>
              <a:spcAft>
                <a:spcPts val="0"/>
              </a:spcAft>
              <a:buSzPts val="2800"/>
              <a:buNone/>
            </a:pPr>
            <a:r>
              <a:rPr lang="en-US" u="sng">
                <a:solidFill>
                  <a:schemeClr val="accent1"/>
                </a:solidFill>
                <a:hlinkClick r:id="rId3"/>
              </a:rPr>
              <a:t>https://l.lfdl.io</a:t>
            </a:r>
            <a:r>
              <a:rPr lang="en-US"/>
              <a:t> </a:t>
            </a:r>
            <a:endParaRPr/>
          </a:p>
          <a:p>
            <a:pPr indent="0" lvl="0" marL="0" rtl="0" algn="l">
              <a:lnSpc>
                <a:spcPct val="100000"/>
              </a:lnSpc>
              <a:spcBef>
                <a:spcPts val="1000"/>
              </a:spcBef>
              <a:spcAft>
                <a:spcPts val="0"/>
              </a:spcAft>
              <a:buSzPts val="2800"/>
              <a:buNone/>
            </a:pPr>
            <a:r>
              <a:t/>
            </a:r>
            <a:endParaRPr/>
          </a:p>
          <a:p>
            <a:pPr indent="0" lvl="0" marL="0" rtl="0" algn="l">
              <a:lnSpc>
                <a:spcPct val="100000"/>
              </a:lnSpc>
              <a:spcBef>
                <a:spcPts val="1000"/>
              </a:spcBef>
              <a:spcAft>
                <a:spcPts val="0"/>
              </a:spcAft>
              <a:buSzPts val="2800"/>
              <a:buNone/>
            </a:pPr>
            <a:r>
              <a:rPr lang="en-US"/>
              <a:t>Please </a:t>
            </a:r>
            <a:r>
              <a:rPr lang="en-US" u="sng">
                <a:solidFill>
                  <a:schemeClr val="hlink"/>
                </a:solidFill>
                <a:hlinkClick r:id="rId4"/>
              </a:rPr>
              <a:t>open</a:t>
            </a:r>
            <a:r>
              <a:rPr lang="en-US"/>
              <a:t> a pull request to correct any issues.  </a:t>
            </a:r>
            <a:endParaRPr/>
          </a:p>
          <a:p>
            <a:pPr indent="-50800" lvl="0" marL="228600" rtl="0" algn="l">
              <a:lnSpc>
                <a:spcPct val="100000"/>
              </a:lnSpc>
              <a:spcBef>
                <a:spcPts val="1000"/>
              </a:spcBef>
              <a:spcAft>
                <a:spcPts val="0"/>
              </a:spcAft>
              <a:buSzPts val="2800"/>
              <a:buNone/>
            </a:pPr>
            <a:r>
              <a:t/>
            </a:r>
            <a:endParaRPr/>
          </a:p>
          <a:p>
            <a:pPr indent="0" lvl="0" marL="0" rtl="0" algn="l">
              <a:lnSpc>
                <a:spcPct val="100000"/>
              </a:lnSpc>
              <a:spcBef>
                <a:spcPts val="1000"/>
              </a:spcBef>
              <a:spcAft>
                <a:spcPts val="0"/>
              </a:spcAft>
              <a:buSzPts val="2800"/>
              <a:buNone/>
            </a:pPr>
            <a:r>
              <a:t/>
            </a:r>
            <a:endParaRPr/>
          </a:p>
          <a:p>
            <a:pPr indent="-50800" lvl="0" marL="228600" rtl="0" algn="l">
              <a:lnSpc>
                <a:spcPct val="100000"/>
              </a:lnSpc>
              <a:spcBef>
                <a:spcPts val="1000"/>
              </a:spcBef>
              <a:spcAft>
                <a:spcPts val="0"/>
              </a:spcAft>
              <a:buSzPts val="2800"/>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00" name="Shape 500"/>
        <p:cNvGrpSpPr/>
        <p:nvPr/>
      </p:nvGrpSpPr>
      <p:grpSpPr>
        <a:xfrm>
          <a:off x="0" y="0"/>
          <a:ext cx="0" cy="0"/>
          <a:chOff x="0" y="0"/>
          <a:chExt cx="0" cy="0"/>
        </a:xfrm>
      </p:grpSpPr>
      <p:sp>
        <p:nvSpPr>
          <p:cNvPr id="501" name="Google Shape;501;p54"/>
          <p:cNvSpPr txBox="1"/>
          <p:nvPr/>
        </p:nvSpPr>
        <p:spPr>
          <a:xfrm>
            <a:off x="609600" y="1175213"/>
            <a:ext cx="10972800" cy="24921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None/>
            </a:pPr>
            <a:r>
              <a:rPr lang="en-US" sz="3600" u="sng">
                <a:solidFill>
                  <a:srgbClr val="168FDF"/>
                </a:solidFill>
                <a:latin typeface="Gill Sans"/>
                <a:ea typeface="Gill Sans"/>
                <a:cs typeface="Gill Sans"/>
                <a:sym typeface="Gill Sans"/>
                <a:hlinkClick r:id="rId3"/>
              </a:rPr>
              <a:t>Joining</a:t>
            </a:r>
            <a:r>
              <a:rPr lang="en-US" sz="3600">
                <a:solidFill>
                  <a:srgbClr val="FFFFFF"/>
                </a:solidFill>
                <a:latin typeface="Gill Sans"/>
                <a:ea typeface="Gill Sans"/>
                <a:cs typeface="Gill Sans"/>
                <a:sym typeface="Gill Sans"/>
              </a:rPr>
              <a:t> LF DL Foundation is easy!</a:t>
            </a:r>
            <a:endParaRPr sz="3600">
              <a:solidFill>
                <a:srgbClr val="FFFFFF"/>
              </a:solidFill>
              <a:latin typeface="Gill Sans"/>
              <a:ea typeface="Gill Sans"/>
              <a:cs typeface="Gill Sans"/>
              <a:sym typeface="Gill Sans"/>
            </a:endParaRPr>
          </a:p>
          <a:p>
            <a:pPr indent="0" lvl="0" marL="0" rtl="0" algn="ctr">
              <a:lnSpc>
                <a:spcPct val="90000"/>
              </a:lnSpc>
              <a:spcBef>
                <a:spcPts val="0"/>
              </a:spcBef>
              <a:spcAft>
                <a:spcPts val="0"/>
              </a:spcAft>
              <a:buNone/>
            </a:pPr>
            <a:r>
              <a:t/>
            </a:r>
            <a:endParaRPr sz="3600">
              <a:solidFill>
                <a:srgbClr val="FFFFFF"/>
              </a:solidFill>
              <a:latin typeface="Gill Sans"/>
              <a:ea typeface="Gill Sans"/>
              <a:cs typeface="Gill Sans"/>
              <a:sym typeface="Gill Sans"/>
            </a:endParaRPr>
          </a:p>
          <a:p>
            <a:pPr indent="0" lvl="0" marL="0" rtl="0" algn="ctr">
              <a:lnSpc>
                <a:spcPct val="90000"/>
              </a:lnSpc>
              <a:spcBef>
                <a:spcPts val="0"/>
              </a:spcBef>
              <a:spcAft>
                <a:spcPts val="0"/>
              </a:spcAft>
              <a:buNone/>
            </a:pPr>
            <a:r>
              <a:rPr lang="en-US" sz="2000">
                <a:solidFill>
                  <a:srgbClr val="FFFFFF"/>
                </a:solidFill>
                <a:latin typeface="Gill Sans"/>
                <a:ea typeface="Gill Sans"/>
                <a:cs typeface="Gill Sans"/>
                <a:sym typeface="Gill Sans"/>
              </a:rPr>
              <a:t>Please follow up with </a:t>
            </a:r>
            <a:r>
              <a:rPr lang="en-US" sz="2000" u="sng">
                <a:solidFill>
                  <a:schemeClr val="hlink"/>
                </a:solidFill>
                <a:latin typeface="Gill Sans"/>
                <a:ea typeface="Gill Sans"/>
                <a:cs typeface="Gill Sans"/>
                <a:sym typeface="Gill Sans"/>
                <a:hlinkClick r:id="rId4"/>
              </a:rPr>
              <a:t>Ibrahim Haddad</a:t>
            </a:r>
            <a:endParaRPr sz="2000">
              <a:solidFill>
                <a:srgbClr val="FFFFFF"/>
              </a:solidFill>
              <a:latin typeface="Gill Sans"/>
              <a:ea typeface="Gill Sans"/>
              <a:cs typeface="Gill Sans"/>
              <a:sym typeface="Gill Sans"/>
            </a:endParaRPr>
          </a:p>
        </p:txBody>
      </p:sp>
      <p:sp>
        <p:nvSpPr>
          <p:cNvPr id="502" name="Google Shape;502;p54"/>
          <p:cNvSpPr txBox="1"/>
          <p:nvPr/>
        </p:nvSpPr>
        <p:spPr>
          <a:xfrm>
            <a:off x="11824339" y="6583680"/>
            <a:ext cx="367800" cy="274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sz="1100">
                <a:solidFill>
                  <a:srgbClr val="FFFFFF"/>
                </a:solidFill>
                <a:latin typeface="Gill Sans"/>
                <a:ea typeface="Gill Sans"/>
                <a:cs typeface="Gill Sans"/>
                <a:sym typeface="Gill Sans"/>
              </a:rPr>
              <a:t>‹#›</a:t>
            </a:fld>
            <a:endParaRPr sz="1100">
              <a:solidFill>
                <a:srgbClr val="FFFFFF"/>
              </a:solidFill>
              <a:latin typeface="Gill Sans"/>
              <a:ea typeface="Gill Sans"/>
              <a:cs typeface="Gill Sans"/>
              <a:sym typeface="Gill Sans"/>
            </a:endParaRPr>
          </a:p>
        </p:txBody>
      </p:sp>
      <p:sp>
        <p:nvSpPr>
          <p:cNvPr id="503" name="Google Shape;503;p54"/>
          <p:cNvSpPr txBox="1"/>
          <p:nvPr/>
        </p:nvSpPr>
        <p:spPr>
          <a:xfrm>
            <a:off x="3779250" y="3773500"/>
            <a:ext cx="4633500" cy="1662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US">
                <a:solidFill>
                  <a:srgbClr val="FFFFFF"/>
                </a:solidFill>
                <a:latin typeface="Gill Sans"/>
                <a:ea typeface="Gill Sans"/>
                <a:cs typeface="Gill Sans"/>
                <a:sym typeface="Gill Sans"/>
              </a:rPr>
              <a:t>Web site: </a:t>
            </a:r>
            <a:r>
              <a:rPr lang="en-US" u="sng">
                <a:solidFill>
                  <a:srgbClr val="168FDF"/>
                </a:solidFill>
                <a:latin typeface="Gill Sans"/>
                <a:ea typeface="Gill Sans"/>
                <a:cs typeface="Gill Sans"/>
                <a:sym typeface="Gill Sans"/>
                <a:hlinkClick r:id="rId5"/>
              </a:rPr>
              <a:t>https://lfdl.io</a:t>
            </a:r>
            <a:r>
              <a:rPr lang="en-US">
                <a:solidFill>
                  <a:srgbClr val="FFFFFF"/>
                </a:solidFill>
                <a:latin typeface="Gill Sans"/>
                <a:ea typeface="Gill Sans"/>
                <a:cs typeface="Gill Sans"/>
                <a:sym typeface="Gill Sans"/>
              </a:rPr>
              <a:t> </a:t>
            </a:r>
            <a:endParaRPr>
              <a:solidFill>
                <a:srgbClr val="FFFFFF"/>
              </a:solidFill>
              <a:latin typeface="Gill Sans"/>
              <a:ea typeface="Gill Sans"/>
              <a:cs typeface="Gill Sans"/>
              <a:sym typeface="Gill Sans"/>
            </a:endParaRPr>
          </a:p>
          <a:p>
            <a:pPr indent="0" lvl="0" marL="0" rtl="0" algn="ctr">
              <a:spcBef>
                <a:spcPts val="0"/>
              </a:spcBef>
              <a:spcAft>
                <a:spcPts val="0"/>
              </a:spcAft>
              <a:buNone/>
            </a:pPr>
            <a:r>
              <a:rPr lang="en-US">
                <a:solidFill>
                  <a:srgbClr val="FFFFFF"/>
                </a:solidFill>
                <a:latin typeface="Gill Sans"/>
                <a:ea typeface="Gill Sans"/>
                <a:cs typeface="Gill Sans"/>
                <a:sym typeface="Gill Sans"/>
              </a:rPr>
              <a:t>Email: </a:t>
            </a:r>
            <a:r>
              <a:rPr lang="en-US" u="sng">
                <a:solidFill>
                  <a:schemeClr val="hlink"/>
                </a:solidFill>
                <a:latin typeface="Gill Sans"/>
                <a:ea typeface="Gill Sans"/>
                <a:cs typeface="Gill Sans"/>
                <a:sym typeface="Gill Sans"/>
                <a:hlinkClick r:id="rId6"/>
              </a:rPr>
              <a:t>info@lfdl.io</a:t>
            </a:r>
            <a:r>
              <a:rPr lang="en-US">
                <a:solidFill>
                  <a:srgbClr val="FFFFFF"/>
                </a:solidFill>
                <a:latin typeface="Gill Sans"/>
                <a:ea typeface="Gill Sans"/>
                <a:cs typeface="Gill Sans"/>
                <a:sym typeface="Gill Sans"/>
              </a:rPr>
              <a:t> </a:t>
            </a:r>
            <a:endParaRPr>
              <a:solidFill>
                <a:srgbClr val="FFFFFF"/>
              </a:solidFill>
              <a:latin typeface="Gill Sans"/>
              <a:ea typeface="Gill Sans"/>
              <a:cs typeface="Gill Sans"/>
              <a:sym typeface="Gill Sans"/>
            </a:endParaRPr>
          </a:p>
          <a:p>
            <a:pPr indent="0" lvl="0" marL="0" rtl="0" algn="ctr">
              <a:spcBef>
                <a:spcPts val="0"/>
              </a:spcBef>
              <a:spcAft>
                <a:spcPts val="0"/>
              </a:spcAft>
              <a:buNone/>
            </a:pPr>
            <a:r>
              <a:rPr lang="en-US">
                <a:solidFill>
                  <a:srgbClr val="FFFFFF"/>
                </a:solidFill>
                <a:latin typeface="Gill Sans"/>
                <a:ea typeface="Gill Sans"/>
                <a:cs typeface="Gill Sans"/>
                <a:sym typeface="Gill Sans"/>
              </a:rPr>
              <a:t>Landscape: </a:t>
            </a:r>
            <a:r>
              <a:rPr lang="en-US" u="sng">
                <a:solidFill>
                  <a:srgbClr val="168FDF"/>
                </a:solidFill>
                <a:latin typeface="Gill Sans"/>
                <a:ea typeface="Gill Sans"/>
                <a:cs typeface="Gill Sans"/>
                <a:sym typeface="Gill Sans"/>
                <a:hlinkClick r:id="rId7"/>
              </a:rPr>
              <a:t>http://l.lfdl.io</a:t>
            </a:r>
            <a:r>
              <a:rPr lang="en-US">
                <a:solidFill>
                  <a:srgbClr val="FFFFFF"/>
                </a:solidFill>
                <a:latin typeface="Gill Sans"/>
                <a:ea typeface="Gill Sans"/>
                <a:cs typeface="Gill Sans"/>
                <a:sym typeface="Gill Sans"/>
              </a:rPr>
              <a:t> </a:t>
            </a:r>
            <a:endParaRPr>
              <a:solidFill>
                <a:srgbClr val="FFFFFF"/>
              </a:solidFill>
              <a:latin typeface="Gill Sans"/>
              <a:ea typeface="Gill Sans"/>
              <a:cs typeface="Gill Sans"/>
              <a:sym typeface="Gill Sans"/>
            </a:endParaRPr>
          </a:p>
          <a:p>
            <a:pPr indent="0" lvl="0" marL="0" rtl="0" algn="ctr">
              <a:spcBef>
                <a:spcPts val="0"/>
              </a:spcBef>
              <a:spcAft>
                <a:spcPts val="0"/>
              </a:spcAft>
              <a:buNone/>
            </a:pPr>
            <a:r>
              <a:rPr lang="en-US">
                <a:solidFill>
                  <a:srgbClr val="FFFFFF"/>
                </a:solidFill>
                <a:latin typeface="Gill Sans"/>
                <a:ea typeface="Gill Sans"/>
                <a:cs typeface="Gill Sans"/>
                <a:sym typeface="Gill Sans"/>
              </a:rPr>
              <a:t>GitHub: </a:t>
            </a:r>
            <a:r>
              <a:rPr lang="en-US" u="sng">
                <a:solidFill>
                  <a:srgbClr val="168FDF"/>
                </a:solidFill>
                <a:latin typeface="Gill Sans"/>
                <a:ea typeface="Gill Sans"/>
                <a:cs typeface="Gill Sans"/>
                <a:sym typeface="Gill Sans"/>
                <a:hlinkClick r:id="rId8"/>
              </a:rPr>
              <a:t>https://github.com/LFDLFoundation</a:t>
            </a:r>
            <a:r>
              <a:rPr lang="en-US">
                <a:solidFill>
                  <a:srgbClr val="FFFFFF"/>
                </a:solidFill>
                <a:latin typeface="Gill Sans"/>
                <a:ea typeface="Gill Sans"/>
                <a:cs typeface="Gill Sans"/>
                <a:sym typeface="Gill Sans"/>
              </a:rPr>
              <a:t> </a:t>
            </a:r>
            <a:endParaRPr>
              <a:solidFill>
                <a:srgbClr val="FFFFFF"/>
              </a:solidFill>
              <a:latin typeface="Gill Sans"/>
              <a:ea typeface="Gill Sans"/>
              <a:cs typeface="Gill Sans"/>
              <a:sym typeface="Gill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9" name="Shape 159"/>
        <p:cNvGrpSpPr/>
        <p:nvPr/>
      </p:nvGrpSpPr>
      <p:grpSpPr>
        <a:xfrm>
          <a:off x="0" y="0"/>
          <a:ext cx="0" cy="0"/>
          <a:chOff x="0" y="0"/>
          <a:chExt cx="0" cy="0"/>
        </a:xfrm>
      </p:grpSpPr>
      <p:sp>
        <p:nvSpPr>
          <p:cNvPr id="160" name="Google Shape;160;p24"/>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Current Members 	</a:t>
            </a:r>
            <a:endParaRPr/>
          </a:p>
        </p:txBody>
      </p:sp>
      <p:pic>
        <p:nvPicPr>
          <p:cNvPr id="161" name="Google Shape;161;p24"/>
          <p:cNvPicPr preferRelativeResize="0"/>
          <p:nvPr/>
        </p:nvPicPr>
        <p:blipFill rotWithShape="1">
          <a:blip r:embed="rId3">
            <a:alphaModFix/>
          </a:blip>
          <a:srcRect b="7352" l="0" r="0" t="2331"/>
          <a:stretch/>
        </p:blipFill>
        <p:spPr>
          <a:xfrm>
            <a:off x="299520" y="1672172"/>
            <a:ext cx="11580975" cy="1953010"/>
          </a:xfrm>
          <a:prstGeom prst="rect">
            <a:avLst/>
          </a:prstGeom>
          <a:noFill/>
          <a:ln>
            <a:noFill/>
          </a:ln>
        </p:spPr>
      </p:pic>
      <p:pic>
        <p:nvPicPr>
          <p:cNvPr id="162" name="Google Shape;162;p24"/>
          <p:cNvPicPr preferRelativeResize="0"/>
          <p:nvPr/>
        </p:nvPicPr>
        <p:blipFill rotWithShape="1">
          <a:blip r:embed="rId4">
            <a:alphaModFix/>
          </a:blip>
          <a:srcRect b="7558" l="7666" r="5598" t="3432"/>
          <a:stretch/>
        </p:blipFill>
        <p:spPr>
          <a:xfrm>
            <a:off x="2887382" y="3804904"/>
            <a:ext cx="6277959" cy="1964992"/>
          </a:xfrm>
          <a:prstGeom prst="rect">
            <a:avLst/>
          </a:prstGeom>
          <a:noFill/>
          <a:ln>
            <a:noFill/>
          </a:ln>
        </p:spPr>
      </p:pic>
      <p:sp>
        <p:nvSpPr>
          <p:cNvPr id="163" name="Google Shape;163;p24"/>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25"/>
          <p:cNvSpPr txBox="1"/>
          <p:nvPr>
            <p:ph type="title"/>
          </p:nvPr>
        </p:nvSpPr>
        <p:spPr>
          <a:xfrm>
            <a:off x="624840" y="365126"/>
            <a:ext cx="107289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solidFill>
                  <a:schemeClr val="accent1"/>
                </a:solidFill>
              </a:rPr>
              <a:t>The LF DL Ecosystem Exists to Drive Value</a:t>
            </a:r>
            <a:endParaRPr/>
          </a:p>
        </p:txBody>
      </p:sp>
      <p:sp>
        <p:nvSpPr>
          <p:cNvPr id="170" name="Google Shape;170;p25"/>
          <p:cNvSpPr txBox="1"/>
          <p:nvPr>
            <p:ph idx="1" type="body"/>
          </p:nvPr>
        </p:nvSpPr>
        <p:spPr>
          <a:xfrm>
            <a:off x="2235513" y="1896150"/>
            <a:ext cx="4473600" cy="35229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2590"/>
              <a:buFont typeface="Arial"/>
              <a:buNone/>
            </a:pPr>
            <a:r>
              <a:rPr lang="en-US" sz="2400">
                <a:solidFill>
                  <a:schemeClr val="dk1"/>
                </a:solidFill>
              </a:rPr>
              <a:t>Open source has enabled the digital transformation of telecommunications, networking, financial services, automobiles, healthcare, cloud, consumer products, and the explosion of technology platforms. </a:t>
            </a:r>
            <a:endParaRPr sz="2400">
              <a:solidFill>
                <a:schemeClr val="dk1"/>
              </a:solidFill>
            </a:endParaRPr>
          </a:p>
          <a:p>
            <a:pPr indent="0" lvl="0" marL="0" rtl="0" algn="l">
              <a:spcBef>
                <a:spcPts val="1000"/>
              </a:spcBef>
              <a:spcAft>
                <a:spcPts val="0"/>
              </a:spcAft>
              <a:buClr>
                <a:srgbClr val="000000"/>
              </a:buClr>
              <a:buSzPts val="2590"/>
              <a:buFont typeface="Arial"/>
              <a:buNone/>
            </a:pPr>
            <a:r>
              <a:rPr b="1" lang="en-US" sz="2400">
                <a:solidFill>
                  <a:schemeClr val="accent1"/>
                </a:solidFill>
              </a:rPr>
              <a:t>Open Source AI – this is our time.</a:t>
            </a:r>
            <a:endParaRPr sz="2400"/>
          </a:p>
        </p:txBody>
      </p:sp>
      <p:sp>
        <p:nvSpPr>
          <p:cNvPr id="171" name="Google Shape;171;p25"/>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172" name="Google Shape;172;p25"/>
          <p:cNvSpPr/>
          <p:nvPr/>
        </p:nvSpPr>
        <p:spPr>
          <a:xfrm>
            <a:off x="6931779" y="3196491"/>
            <a:ext cx="2811300" cy="2222400"/>
          </a:xfrm>
          <a:prstGeom prst="rect">
            <a:avLst/>
          </a:prstGeom>
          <a:noFill/>
          <a:ln cap="flat" cmpd="sng" w="28575">
            <a:solidFill>
              <a:srgbClr val="00B0F0"/>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B0F0"/>
              </a:buClr>
              <a:buSzPts val="2400"/>
              <a:buFont typeface="Arial"/>
              <a:buNone/>
            </a:pPr>
            <a:r>
              <a:rPr i="0" lang="en-US" sz="2400" u="none" cap="none" strike="noStrike">
                <a:solidFill>
                  <a:srgbClr val="00B0F0"/>
                </a:solidFill>
                <a:latin typeface="Gill Sans"/>
                <a:ea typeface="Gill Sans"/>
                <a:cs typeface="Gill Sans"/>
                <a:sym typeface="Gill Sans"/>
              </a:rPr>
              <a:t>LF </a:t>
            </a:r>
            <a:r>
              <a:rPr lang="en-US" sz="2400">
                <a:solidFill>
                  <a:srgbClr val="00B0F0"/>
                </a:solidFill>
                <a:latin typeface="Gill Sans"/>
                <a:ea typeface="Gill Sans"/>
                <a:cs typeface="Gill Sans"/>
                <a:sym typeface="Gill Sans"/>
              </a:rPr>
              <a:t>DL</a:t>
            </a:r>
            <a:br>
              <a:rPr i="0" lang="en-US" sz="2400" u="none" cap="none" strike="noStrike">
                <a:solidFill>
                  <a:srgbClr val="00B0F0"/>
                </a:solidFill>
                <a:latin typeface="Gill Sans"/>
                <a:ea typeface="Gill Sans"/>
                <a:cs typeface="Gill Sans"/>
                <a:sym typeface="Gill Sans"/>
              </a:rPr>
            </a:br>
            <a:r>
              <a:rPr lang="en-US" sz="2400">
                <a:solidFill>
                  <a:srgbClr val="00B0F0"/>
                </a:solidFill>
                <a:latin typeface="Gill Sans"/>
                <a:ea typeface="Gill Sans"/>
                <a:cs typeface="Gill Sans"/>
                <a:sym typeface="Gill Sans"/>
              </a:rPr>
              <a:t>AI/ML/DL </a:t>
            </a:r>
            <a:r>
              <a:rPr i="0" lang="en-US" sz="2400" u="none" cap="none" strike="noStrike">
                <a:solidFill>
                  <a:srgbClr val="00B0F0"/>
                </a:solidFill>
                <a:latin typeface="Gill Sans"/>
                <a:ea typeface="Gill Sans"/>
                <a:cs typeface="Gill Sans"/>
                <a:sym typeface="Gill Sans"/>
              </a:rPr>
              <a:t>SOFTWARE STACK</a:t>
            </a:r>
            <a:endParaRPr>
              <a:latin typeface="Gill Sans"/>
              <a:ea typeface="Gill Sans"/>
              <a:cs typeface="Gill Sans"/>
              <a:sym typeface="Gill Sans"/>
            </a:endParaRPr>
          </a:p>
        </p:txBody>
      </p:sp>
      <p:sp>
        <p:nvSpPr>
          <p:cNvPr id="173" name="Google Shape;173;p25"/>
          <p:cNvSpPr/>
          <p:nvPr/>
        </p:nvSpPr>
        <p:spPr>
          <a:xfrm>
            <a:off x="6931779" y="1896154"/>
            <a:ext cx="2811300" cy="1094400"/>
          </a:xfrm>
          <a:prstGeom prst="rect">
            <a:avLst/>
          </a:prstGeom>
          <a:noFill/>
          <a:ln cap="flat" cmpd="sng" w="28575">
            <a:solidFill>
              <a:srgbClr val="7030A0"/>
            </a:solidFill>
            <a:prstDash val="dash"/>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7030A0"/>
              </a:buClr>
              <a:buSzPts val="2400"/>
              <a:buFont typeface="Arial"/>
              <a:buNone/>
            </a:pPr>
            <a:r>
              <a:rPr i="0" lang="en-US" sz="2400" u="none" cap="none" strike="noStrike">
                <a:solidFill>
                  <a:srgbClr val="7030A0"/>
                </a:solidFill>
                <a:latin typeface="Gill Sans"/>
                <a:ea typeface="Gill Sans"/>
                <a:cs typeface="Gill Sans"/>
                <a:sym typeface="Gill Sans"/>
              </a:rPr>
              <a:t>YOUR VALUE</a:t>
            </a:r>
            <a:endParaRPr>
              <a:latin typeface="Gill Sans"/>
              <a:ea typeface="Gill Sans"/>
              <a:cs typeface="Gill Sans"/>
              <a:sym typeface="Gill Sans"/>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7" name="Shape 177"/>
        <p:cNvGrpSpPr/>
        <p:nvPr/>
      </p:nvGrpSpPr>
      <p:grpSpPr>
        <a:xfrm>
          <a:off x="0" y="0"/>
          <a:ext cx="0" cy="0"/>
          <a:chOff x="0" y="0"/>
          <a:chExt cx="0" cy="0"/>
        </a:xfrm>
      </p:grpSpPr>
      <p:sp>
        <p:nvSpPr>
          <p:cNvPr id="178" name="Google Shape;178;p26"/>
          <p:cNvSpPr txBox="1"/>
          <p:nvPr>
            <p:ph type="title"/>
          </p:nvPr>
        </p:nvSpPr>
        <p:spPr>
          <a:xfrm>
            <a:off x="624840" y="365126"/>
            <a:ext cx="10728900" cy="93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Current LF DL Projects </a:t>
            </a:r>
            <a:endParaRPr/>
          </a:p>
        </p:txBody>
      </p:sp>
      <p:sp>
        <p:nvSpPr>
          <p:cNvPr id="179" name="Google Shape;179;p26"/>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180" name="Google Shape;180;p26"/>
          <p:cNvSpPr txBox="1"/>
          <p:nvPr>
            <p:ph idx="1" type="body"/>
          </p:nvPr>
        </p:nvSpPr>
        <p:spPr>
          <a:xfrm>
            <a:off x="522000" y="3065614"/>
            <a:ext cx="1653900" cy="8451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500"/>
              </a:spcBef>
              <a:spcAft>
                <a:spcPts val="0"/>
              </a:spcAft>
              <a:buNone/>
            </a:pPr>
            <a:r>
              <a:rPr lang="en-US" sz="1200"/>
              <a:t>M</a:t>
            </a:r>
            <a:r>
              <a:rPr lang="en-US" sz="1200"/>
              <a:t>achine</a:t>
            </a:r>
            <a:r>
              <a:rPr lang="en-US" sz="1200"/>
              <a:t> learning platform and marketplace for ML models.</a:t>
            </a:r>
            <a:endParaRPr sz="1200"/>
          </a:p>
          <a:p>
            <a:pPr indent="0" lvl="0" marL="0" rtl="0" algn="ctr">
              <a:lnSpc>
                <a:spcPct val="100000"/>
              </a:lnSpc>
              <a:spcBef>
                <a:spcPts val="500"/>
              </a:spcBef>
              <a:spcAft>
                <a:spcPts val="0"/>
              </a:spcAft>
              <a:buNone/>
            </a:pPr>
            <a:r>
              <a:t/>
            </a:r>
            <a:endParaRPr sz="1200"/>
          </a:p>
          <a:p>
            <a:pPr indent="0" lvl="0" marL="0" rtl="0" algn="ctr">
              <a:lnSpc>
                <a:spcPct val="100000"/>
              </a:lnSpc>
              <a:spcBef>
                <a:spcPts val="500"/>
              </a:spcBef>
              <a:spcAft>
                <a:spcPts val="0"/>
              </a:spcAft>
              <a:buNone/>
            </a:pPr>
            <a:r>
              <a:rPr lang="en-US" sz="1200"/>
              <a:t>Contributed by AT&amp;T</a:t>
            </a:r>
            <a:endParaRPr sz="1200"/>
          </a:p>
          <a:p>
            <a:pPr indent="0" lvl="0" marL="0" rtl="0" algn="ctr">
              <a:lnSpc>
                <a:spcPct val="100000"/>
              </a:lnSpc>
              <a:spcBef>
                <a:spcPts val="1000"/>
              </a:spcBef>
              <a:spcAft>
                <a:spcPts val="0"/>
              </a:spcAft>
              <a:buSzPts val="2200"/>
              <a:buNone/>
            </a:pPr>
            <a:r>
              <a:t/>
            </a:r>
            <a:endParaRPr sz="1200"/>
          </a:p>
        </p:txBody>
      </p:sp>
      <p:pic>
        <p:nvPicPr>
          <p:cNvPr id="181" name="Google Shape;181;p26"/>
          <p:cNvPicPr preferRelativeResize="0"/>
          <p:nvPr/>
        </p:nvPicPr>
        <p:blipFill>
          <a:blip r:embed="rId3">
            <a:alphaModFix/>
          </a:blip>
          <a:stretch>
            <a:fillRect/>
          </a:stretch>
        </p:blipFill>
        <p:spPr>
          <a:xfrm>
            <a:off x="754879" y="1781816"/>
            <a:ext cx="1188238" cy="880724"/>
          </a:xfrm>
          <a:prstGeom prst="rect">
            <a:avLst/>
          </a:prstGeom>
          <a:noFill/>
          <a:ln>
            <a:noFill/>
          </a:ln>
        </p:spPr>
      </p:pic>
      <p:pic>
        <p:nvPicPr>
          <p:cNvPr id="182" name="Google Shape;182;p26"/>
          <p:cNvPicPr preferRelativeResize="0"/>
          <p:nvPr/>
        </p:nvPicPr>
        <p:blipFill>
          <a:blip r:embed="rId4">
            <a:alphaModFix/>
          </a:blip>
          <a:stretch>
            <a:fillRect/>
          </a:stretch>
        </p:blipFill>
        <p:spPr>
          <a:xfrm>
            <a:off x="3129300" y="1519876"/>
            <a:ext cx="1056296" cy="1404621"/>
          </a:xfrm>
          <a:prstGeom prst="rect">
            <a:avLst/>
          </a:prstGeom>
          <a:noFill/>
          <a:ln>
            <a:noFill/>
          </a:ln>
        </p:spPr>
      </p:pic>
      <p:sp>
        <p:nvSpPr>
          <p:cNvPr id="183" name="Google Shape;183;p26"/>
          <p:cNvSpPr txBox="1"/>
          <p:nvPr>
            <p:ph idx="1" type="body"/>
          </p:nvPr>
        </p:nvSpPr>
        <p:spPr>
          <a:xfrm>
            <a:off x="7417451" y="3024325"/>
            <a:ext cx="1980900" cy="1481400"/>
          </a:xfrm>
          <a:prstGeom prst="rect">
            <a:avLst/>
          </a:prstGeom>
          <a:noFill/>
          <a:ln>
            <a:noFill/>
          </a:ln>
        </p:spPr>
        <p:txBody>
          <a:bodyPr anchorCtr="0" anchor="t" bIns="45700" lIns="91425" spcFirstLastPara="1" rIns="91425" wrap="square" tIns="45700">
            <a:noAutofit/>
          </a:bodyPr>
          <a:lstStyle/>
          <a:p>
            <a:pPr indent="0" lvl="0" marL="0" rtl="0" algn="ctr">
              <a:spcBef>
                <a:spcPts val="1000"/>
              </a:spcBef>
              <a:spcAft>
                <a:spcPts val="0"/>
              </a:spcAft>
              <a:buNone/>
            </a:pPr>
            <a:r>
              <a:rPr lang="en-US" sz="1200">
                <a:solidFill>
                  <a:srgbClr val="24292E"/>
                </a:solidFill>
                <a:highlight>
                  <a:srgbClr val="FFFFFF"/>
                </a:highlight>
              </a:rPr>
              <a:t>Distributed training framework for TensorFlow, Keras, and PyTorch. </a:t>
            </a:r>
            <a:endParaRPr sz="1200">
              <a:solidFill>
                <a:srgbClr val="24292E"/>
              </a:solidFill>
              <a:highlight>
                <a:srgbClr val="FFFFFF"/>
              </a:highlight>
            </a:endParaRPr>
          </a:p>
          <a:p>
            <a:pPr indent="0" lvl="0" marL="0" rtl="0" algn="ctr">
              <a:spcBef>
                <a:spcPts val="1000"/>
              </a:spcBef>
              <a:spcAft>
                <a:spcPts val="0"/>
              </a:spcAft>
              <a:buNone/>
            </a:pPr>
            <a:r>
              <a:t/>
            </a:r>
            <a:endParaRPr sz="1200">
              <a:solidFill>
                <a:srgbClr val="24292E"/>
              </a:solidFill>
              <a:highlight>
                <a:srgbClr val="FFFFFF"/>
              </a:highlight>
            </a:endParaRPr>
          </a:p>
          <a:p>
            <a:pPr indent="0" lvl="0" marL="0" rtl="0" algn="ctr">
              <a:spcBef>
                <a:spcPts val="1000"/>
              </a:spcBef>
              <a:spcAft>
                <a:spcPts val="0"/>
              </a:spcAft>
              <a:buNone/>
            </a:pPr>
            <a:r>
              <a:rPr lang="en-US" sz="1200">
                <a:solidFill>
                  <a:srgbClr val="24292E"/>
                </a:solidFill>
                <a:highlight>
                  <a:srgbClr val="FFFFFF"/>
                </a:highlight>
              </a:rPr>
              <a:t>Contributed by Uber</a:t>
            </a:r>
            <a:endParaRPr sz="1200">
              <a:solidFill>
                <a:srgbClr val="24292E"/>
              </a:solidFill>
              <a:highlight>
                <a:srgbClr val="FFFFFF"/>
              </a:highlight>
            </a:endParaRPr>
          </a:p>
          <a:p>
            <a:pPr indent="0" lvl="0" marL="0" rtl="0" algn="ctr">
              <a:lnSpc>
                <a:spcPct val="100000"/>
              </a:lnSpc>
              <a:spcBef>
                <a:spcPts val="1000"/>
              </a:spcBef>
              <a:spcAft>
                <a:spcPts val="0"/>
              </a:spcAft>
              <a:buSzPts val="2200"/>
              <a:buNone/>
            </a:pPr>
            <a:r>
              <a:t/>
            </a:r>
            <a:endParaRPr sz="1200"/>
          </a:p>
        </p:txBody>
      </p:sp>
      <p:pic>
        <p:nvPicPr>
          <p:cNvPr id="184" name="Google Shape;184;p26"/>
          <p:cNvPicPr preferRelativeResize="0"/>
          <p:nvPr/>
        </p:nvPicPr>
        <p:blipFill>
          <a:blip r:embed="rId5">
            <a:alphaModFix/>
          </a:blip>
          <a:stretch>
            <a:fillRect/>
          </a:stretch>
        </p:blipFill>
        <p:spPr>
          <a:xfrm>
            <a:off x="5593190" y="1655709"/>
            <a:ext cx="1056289" cy="1132951"/>
          </a:xfrm>
          <a:prstGeom prst="rect">
            <a:avLst/>
          </a:prstGeom>
          <a:noFill/>
          <a:ln>
            <a:noFill/>
          </a:ln>
        </p:spPr>
      </p:pic>
      <p:pic>
        <p:nvPicPr>
          <p:cNvPr id="185" name="Google Shape;185;p26"/>
          <p:cNvPicPr preferRelativeResize="0"/>
          <p:nvPr/>
        </p:nvPicPr>
        <p:blipFill>
          <a:blip r:embed="rId6">
            <a:alphaModFix/>
          </a:blip>
          <a:stretch>
            <a:fillRect/>
          </a:stretch>
        </p:blipFill>
        <p:spPr>
          <a:xfrm>
            <a:off x="7823758" y="1655705"/>
            <a:ext cx="1168282" cy="1132947"/>
          </a:xfrm>
          <a:prstGeom prst="rect">
            <a:avLst/>
          </a:prstGeom>
          <a:noFill/>
          <a:ln>
            <a:noFill/>
          </a:ln>
        </p:spPr>
      </p:pic>
      <p:sp>
        <p:nvSpPr>
          <p:cNvPr id="186" name="Google Shape;186;p26"/>
          <p:cNvSpPr txBox="1"/>
          <p:nvPr>
            <p:ph idx="1" type="body"/>
          </p:nvPr>
        </p:nvSpPr>
        <p:spPr>
          <a:xfrm>
            <a:off x="2666931" y="3065611"/>
            <a:ext cx="1980900" cy="15210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500"/>
              </a:spcBef>
              <a:spcAft>
                <a:spcPts val="0"/>
              </a:spcAft>
              <a:buNone/>
            </a:pPr>
            <a:r>
              <a:rPr lang="en-US" sz="1200"/>
              <a:t>A high-performance distributed ML platform based on Parameter Server, running on YARN and Apache Spark.</a:t>
            </a:r>
            <a:endParaRPr sz="1200"/>
          </a:p>
          <a:p>
            <a:pPr indent="0" lvl="0" marL="0" rtl="0" algn="ctr">
              <a:lnSpc>
                <a:spcPct val="100000"/>
              </a:lnSpc>
              <a:spcBef>
                <a:spcPts val="500"/>
              </a:spcBef>
              <a:spcAft>
                <a:spcPts val="0"/>
              </a:spcAft>
              <a:buNone/>
            </a:pPr>
            <a:r>
              <a:t/>
            </a:r>
            <a:endParaRPr sz="1200"/>
          </a:p>
          <a:p>
            <a:pPr indent="0" lvl="0" marL="0" rtl="0" algn="ctr">
              <a:lnSpc>
                <a:spcPct val="100000"/>
              </a:lnSpc>
              <a:spcBef>
                <a:spcPts val="500"/>
              </a:spcBef>
              <a:spcAft>
                <a:spcPts val="0"/>
              </a:spcAft>
              <a:buNone/>
            </a:pPr>
            <a:r>
              <a:rPr lang="en-US" sz="1200"/>
              <a:t>Contributed by Tencent</a:t>
            </a:r>
            <a:endParaRPr b="1" sz="1200"/>
          </a:p>
          <a:p>
            <a:pPr indent="-88900" lvl="0" marL="228600" rtl="0" algn="ctr">
              <a:lnSpc>
                <a:spcPct val="100000"/>
              </a:lnSpc>
              <a:spcBef>
                <a:spcPts val="1000"/>
              </a:spcBef>
              <a:spcAft>
                <a:spcPts val="0"/>
              </a:spcAft>
              <a:buSzPts val="2200"/>
              <a:buNone/>
            </a:pPr>
            <a:r>
              <a:t/>
            </a:r>
            <a:endParaRPr sz="1200"/>
          </a:p>
        </p:txBody>
      </p:sp>
      <p:sp>
        <p:nvSpPr>
          <p:cNvPr id="187" name="Google Shape;187;p26"/>
          <p:cNvSpPr txBox="1"/>
          <p:nvPr>
            <p:ph idx="1" type="body"/>
          </p:nvPr>
        </p:nvSpPr>
        <p:spPr>
          <a:xfrm>
            <a:off x="5101365" y="3024330"/>
            <a:ext cx="2040000" cy="1603500"/>
          </a:xfrm>
          <a:prstGeom prst="rect">
            <a:avLst/>
          </a:prstGeom>
          <a:noFill/>
          <a:ln>
            <a:noFill/>
          </a:ln>
        </p:spPr>
        <p:txBody>
          <a:bodyPr anchorCtr="0" anchor="t" bIns="45700" lIns="91425" spcFirstLastPara="1" rIns="91425" wrap="square" tIns="45700">
            <a:noAutofit/>
          </a:bodyPr>
          <a:lstStyle/>
          <a:p>
            <a:pPr indent="0" lvl="0" marL="0" rtl="0" algn="ctr">
              <a:lnSpc>
                <a:spcPct val="100000"/>
              </a:lnSpc>
              <a:spcBef>
                <a:spcPts val="1000"/>
              </a:spcBef>
              <a:spcAft>
                <a:spcPts val="0"/>
              </a:spcAft>
              <a:buNone/>
            </a:pPr>
            <a:r>
              <a:rPr lang="en-US" sz="1200"/>
              <a:t>A framework designed to help DL cloud service providers to build cluster cloud services using different DL frameworks.</a:t>
            </a:r>
            <a:endParaRPr sz="1200"/>
          </a:p>
          <a:p>
            <a:pPr indent="0" lvl="0" marL="0" rtl="0" algn="ctr">
              <a:lnSpc>
                <a:spcPct val="100000"/>
              </a:lnSpc>
              <a:spcBef>
                <a:spcPts val="1000"/>
              </a:spcBef>
              <a:spcAft>
                <a:spcPts val="0"/>
              </a:spcAft>
              <a:buNone/>
            </a:pPr>
            <a:r>
              <a:t/>
            </a:r>
            <a:endParaRPr sz="1200"/>
          </a:p>
          <a:p>
            <a:pPr indent="0" lvl="0" marL="0" rtl="0" algn="ctr">
              <a:spcBef>
                <a:spcPts val="500"/>
              </a:spcBef>
              <a:spcAft>
                <a:spcPts val="0"/>
              </a:spcAft>
              <a:buNone/>
            </a:pPr>
            <a:r>
              <a:rPr lang="en-US" sz="1200"/>
              <a:t>Contributed by Baidu</a:t>
            </a:r>
            <a:endParaRPr sz="1200"/>
          </a:p>
          <a:p>
            <a:pPr indent="0" lvl="0" marL="0" rtl="0" algn="ctr">
              <a:lnSpc>
                <a:spcPct val="100000"/>
              </a:lnSpc>
              <a:spcBef>
                <a:spcPts val="1000"/>
              </a:spcBef>
              <a:spcAft>
                <a:spcPts val="0"/>
              </a:spcAft>
              <a:buNone/>
            </a:pPr>
            <a:r>
              <a:t/>
            </a:r>
            <a:endParaRPr sz="1200"/>
          </a:p>
        </p:txBody>
      </p:sp>
      <p:pic>
        <p:nvPicPr>
          <p:cNvPr id="188" name="Google Shape;188;p26"/>
          <p:cNvPicPr preferRelativeResize="0"/>
          <p:nvPr/>
        </p:nvPicPr>
        <p:blipFill>
          <a:blip r:embed="rId7">
            <a:alphaModFix/>
          </a:blip>
          <a:stretch>
            <a:fillRect/>
          </a:stretch>
        </p:blipFill>
        <p:spPr>
          <a:xfrm>
            <a:off x="10166325" y="1874938"/>
            <a:ext cx="809348" cy="694501"/>
          </a:xfrm>
          <a:prstGeom prst="rect">
            <a:avLst/>
          </a:prstGeom>
          <a:noFill/>
          <a:ln>
            <a:noFill/>
          </a:ln>
        </p:spPr>
      </p:pic>
      <p:sp>
        <p:nvSpPr>
          <p:cNvPr id="189" name="Google Shape;189;p26"/>
          <p:cNvSpPr txBox="1"/>
          <p:nvPr>
            <p:ph idx="1" type="body"/>
          </p:nvPr>
        </p:nvSpPr>
        <p:spPr>
          <a:xfrm>
            <a:off x="9760051" y="3024325"/>
            <a:ext cx="1902300" cy="1481400"/>
          </a:xfrm>
          <a:prstGeom prst="rect">
            <a:avLst/>
          </a:prstGeom>
          <a:noFill/>
          <a:ln>
            <a:noFill/>
          </a:ln>
        </p:spPr>
        <p:txBody>
          <a:bodyPr anchorCtr="0" anchor="t" bIns="45700" lIns="91425" spcFirstLastPara="1" rIns="91425" wrap="square" tIns="45700">
            <a:noAutofit/>
          </a:bodyPr>
          <a:lstStyle/>
          <a:p>
            <a:pPr indent="0" lvl="0" marL="0" rtl="0" algn="ctr">
              <a:spcBef>
                <a:spcPts val="1000"/>
              </a:spcBef>
              <a:spcAft>
                <a:spcPts val="0"/>
              </a:spcAft>
              <a:buNone/>
            </a:pPr>
            <a:r>
              <a:rPr lang="en-US" sz="1200">
                <a:solidFill>
                  <a:srgbClr val="000000"/>
                </a:solidFill>
              </a:rPr>
              <a:t>Pyro is a universal probabilistic programming language written in Python and supported by PyTorch on the backend. It enables flexible and expressive deep probabilistic modeling, unifying the best of modern deep learning and Bayesian modeling</a:t>
            </a:r>
            <a:endParaRPr sz="1200">
              <a:solidFill>
                <a:srgbClr val="000000"/>
              </a:solidFill>
              <a:highlight>
                <a:srgbClr val="FFFFFF"/>
              </a:highlight>
            </a:endParaRPr>
          </a:p>
          <a:p>
            <a:pPr indent="0" lvl="0" marL="0" rtl="0" algn="ctr">
              <a:spcBef>
                <a:spcPts val="1000"/>
              </a:spcBef>
              <a:spcAft>
                <a:spcPts val="0"/>
              </a:spcAft>
              <a:buNone/>
            </a:pPr>
            <a:r>
              <a:t/>
            </a:r>
            <a:endParaRPr sz="1200">
              <a:solidFill>
                <a:srgbClr val="000000"/>
              </a:solidFill>
              <a:highlight>
                <a:srgbClr val="FFFFFF"/>
              </a:highlight>
            </a:endParaRPr>
          </a:p>
          <a:p>
            <a:pPr indent="0" lvl="0" marL="0" rtl="0" algn="ctr">
              <a:spcBef>
                <a:spcPts val="1000"/>
              </a:spcBef>
              <a:spcAft>
                <a:spcPts val="0"/>
              </a:spcAft>
              <a:buNone/>
            </a:pPr>
            <a:r>
              <a:rPr lang="en-US" sz="1200">
                <a:solidFill>
                  <a:srgbClr val="000000"/>
                </a:solidFill>
                <a:highlight>
                  <a:srgbClr val="FFFFFF"/>
                </a:highlight>
              </a:rPr>
              <a:t>Contributed by Uber</a:t>
            </a:r>
            <a:endParaRPr sz="1200">
              <a:solidFill>
                <a:srgbClr val="000000"/>
              </a:solidFill>
              <a:highlight>
                <a:srgbClr val="FFFFFF"/>
              </a:highlight>
            </a:endParaRPr>
          </a:p>
          <a:p>
            <a:pPr indent="0" lvl="0" marL="0" rtl="0" algn="ctr">
              <a:lnSpc>
                <a:spcPct val="100000"/>
              </a:lnSpc>
              <a:spcBef>
                <a:spcPts val="1000"/>
              </a:spcBef>
              <a:spcAft>
                <a:spcPts val="0"/>
              </a:spcAft>
              <a:buSzPts val="2200"/>
              <a:buNone/>
            </a:pPr>
            <a:r>
              <a:t/>
            </a:r>
            <a:endParaRPr sz="12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sp>
        <p:nvSpPr>
          <p:cNvPr id="195" name="Google Shape;195;p27"/>
          <p:cNvSpPr/>
          <p:nvPr/>
        </p:nvSpPr>
        <p:spPr>
          <a:xfrm>
            <a:off x="2175074" y="3407351"/>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196" name="Google Shape;196;p27"/>
          <p:cNvSpPr/>
          <p:nvPr/>
        </p:nvSpPr>
        <p:spPr>
          <a:xfrm>
            <a:off x="1656468" y="3162855"/>
            <a:ext cx="5151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197" name="Google Shape;197;p27"/>
          <p:cNvSpPr txBox="1"/>
          <p:nvPr/>
        </p:nvSpPr>
        <p:spPr>
          <a:xfrm>
            <a:off x="1648499" y="3222088"/>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03</a:t>
            </a:r>
            <a:endParaRPr b="1" sz="1000">
              <a:latin typeface="Roboto"/>
              <a:ea typeface="Roboto"/>
              <a:cs typeface="Roboto"/>
              <a:sym typeface="Roboto"/>
            </a:endParaRPr>
          </a:p>
        </p:txBody>
      </p:sp>
      <p:sp>
        <p:nvSpPr>
          <p:cNvPr id="198" name="Google Shape;198;p27"/>
          <p:cNvSpPr txBox="1"/>
          <p:nvPr/>
        </p:nvSpPr>
        <p:spPr>
          <a:xfrm>
            <a:off x="1142650" y="3922813"/>
            <a:ext cx="15222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LF DL welcomes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Acumos AI, its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first project </a:t>
            </a:r>
            <a:endParaRPr b="1" sz="1000">
              <a:solidFill>
                <a:srgbClr val="38761D"/>
              </a:solidFill>
              <a:latin typeface="Roboto"/>
              <a:ea typeface="Roboto"/>
              <a:cs typeface="Roboto"/>
              <a:sym typeface="Roboto"/>
            </a:endParaRPr>
          </a:p>
        </p:txBody>
      </p:sp>
      <p:sp>
        <p:nvSpPr>
          <p:cNvPr id="199" name="Google Shape;199;p27"/>
          <p:cNvSpPr/>
          <p:nvPr/>
        </p:nvSpPr>
        <p:spPr>
          <a:xfrm>
            <a:off x="3746058" y="3162855"/>
            <a:ext cx="5151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0" name="Google Shape;200;p27"/>
          <p:cNvSpPr/>
          <p:nvPr/>
        </p:nvSpPr>
        <p:spPr>
          <a:xfrm>
            <a:off x="4794126" y="3148443"/>
            <a:ext cx="5151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1" name="Google Shape;201;p27"/>
          <p:cNvSpPr/>
          <p:nvPr/>
        </p:nvSpPr>
        <p:spPr>
          <a:xfrm>
            <a:off x="3240964" y="3407351"/>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2" name="Google Shape;202;p27"/>
          <p:cNvSpPr/>
          <p:nvPr/>
        </p:nvSpPr>
        <p:spPr>
          <a:xfrm>
            <a:off x="4285782" y="3397151"/>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3" name="Google Shape;203;p27"/>
          <p:cNvSpPr/>
          <p:nvPr/>
        </p:nvSpPr>
        <p:spPr>
          <a:xfrm>
            <a:off x="5290927" y="3409119"/>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4" name="Google Shape;204;p27"/>
          <p:cNvSpPr/>
          <p:nvPr/>
        </p:nvSpPr>
        <p:spPr>
          <a:xfrm>
            <a:off x="5809397" y="3164623"/>
            <a:ext cx="5148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5" name="Google Shape;205;p27"/>
          <p:cNvSpPr/>
          <p:nvPr/>
        </p:nvSpPr>
        <p:spPr>
          <a:xfrm>
            <a:off x="6828656" y="3164623"/>
            <a:ext cx="5148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6" name="Google Shape;206;p27"/>
          <p:cNvSpPr/>
          <p:nvPr/>
        </p:nvSpPr>
        <p:spPr>
          <a:xfrm>
            <a:off x="2722202" y="3162855"/>
            <a:ext cx="5151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7" name="Google Shape;207;p27"/>
          <p:cNvSpPr/>
          <p:nvPr/>
        </p:nvSpPr>
        <p:spPr>
          <a:xfrm>
            <a:off x="7928711" y="3164623"/>
            <a:ext cx="514800" cy="499500"/>
          </a:xfrm>
          <a:prstGeom prst="ellipse">
            <a:avLst/>
          </a:prstGeom>
          <a:noFill/>
          <a:ln cap="flat" cmpd="sng" w="38100">
            <a:solidFill>
              <a:srgbClr val="980000"/>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8" name="Google Shape;208;p27"/>
          <p:cNvSpPr/>
          <p:nvPr/>
        </p:nvSpPr>
        <p:spPr>
          <a:xfrm>
            <a:off x="6319176" y="3409119"/>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09" name="Google Shape;209;p27"/>
          <p:cNvSpPr/>
          <p:nvPr/>
        </p:nvSpPr>
        <p:spPr>
          <a:xfrm>
            <a:off x="7374917" y="3409119"/>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10" name="Google Shape;210;p27"/>
          <p:cNvSpPr txBox="1"/>
          <p:nvPr/>
        </p:nvSpPr>
        <p:spPr>
          <a:xfrm>
            <a:off x="2295888" y="3759988"/>
            <a:ext cx="13677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Acumos AI Challenge</a:t>
            </a:r>
            <a:endParaRPr b="1" sz="1000">
              <a:solidFill>
                <a:srgbClr val="666666"/>
              </a:solidFill>
              <a:latin typeface="Roboto"/>
              <a:ea typeface="Roboto"/>
              <a:cs typeface="Roboto"/>
              <a:sym typeface="Roboto"/>
            </a:endParaRPr>
          </a:p>
        </p:txBody>
      </p:sp>
      <p:sp>
        <p:nvSpPr>
          <p:cNvPr id="211" name="Google Shape;211;p27"/>
          <p:cNvSpPr txBox="1"/>
          <p:nvPr/>
        </p:nvSpPr>
        <p:spPr>
          <a:xfrm>
            <a:off x="3336925" y="3923638"/>
            <a:ext cx="13677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Contribution Process and Project Lifecycle </a:t>
            </a:r>
            <a:endParaRPr b="1" sz="1000">
              <a:solidFill>
                <a:srgbClr val="666666"/>
              </a:solidFill>
              <a:latin typeface="Roboto"/>
              <a:ea typeface="Roboto"/>
              <a:cs typeface="Roboto"/>
              <a:sym typeface="Roboto"/>
            </a:endParaRPr>
          </a:p>
        </p:txBody>
      </p:sp>
      <p:sp>
        <p:nvSpPr>
          <p:cNvPr id="212" name="Google Shape;212;p27"/>
          <p:cNvSpPr txBox="1"/>
          <p:nvPr/>
        </p:nvSpPr>
        <p:spPr>
          <a:xfrm>
            <a:off x="2722324" y="3222088"/>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05</a:t>
            </a:r>
            <a:endParaRPr b="1" sz="1000">
              <a:latin typeface="Roboto"/>
              <a:ea typeface="Roboto"/>
              <a:cs typeface="Roboto"/>
              <a:sym typeface="Roboto"/>
            </a:endParaRPr>
          </a:p>
        </p:txBody>
      </p:sp>
      <p:sp>
        <p:nvSpPr>
          <p:cNvPr id="213" name="Google Shape;213;p27"/>
          <p:cNvSpPr txBox="1"/>
          <p:nvPr/>
        </p:nvSpPr>
        <p:spPr>
          <a:xfrm>
            <a:off x="3763374" y="3222088"/>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06</a:t>
            </a:r>
            <a:endParaRPr b="1" sz="1000">
              <a:latin typeface="Roboto"/>
              <a:ea typeface="Roboto"/>
              <a:cs typeface="Roboto"/>
              <a:sym typeface="Roboto"/>
            </a:endParaRPr>
          </a:p>
        </p:txBody>
      </p:sp>
      <p:sp>
        <p:nvSpPr>
          <p:cNvPr id="214" name="Google Shape;214;p27"/>
          <p:cNvSpPr txBox="1"/>
          <p:nvPr/>
        </p:nvSpPr>
        <p:spPr>
          <a:xfrm>
            <a:off x="4276725" y="2532388"/>
            <a:ext cx="15015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t/>
            </a:r>
            <a:endParaRPr b="1" sz="10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Acumos AI Day (Chatill, France) </a:t>
            </a:r>
            <a:endParaRPr b="1" sz="1000">
              <a:solidFill>
                <a:srgbClr val="666666"/>
              </a:solidFill>
              <a:latin typeface="Roboto"/>
              <a:ea typeface="Roboto"/>
              <a:cs typeface="Roboto"/>
              <a:sym typeface="Roboto"/>
            </a:endParaRPr>
          </a:p>
        </p:txBody>
      </p:sp>
      <p:sp>
        <p:nvSpPr>
          <p:cNvPr id="215" name="Google Shape;215;p27"/>
          <p:cNvSpPr txBox="1"/>
          <p:nvPr/>
        </p:nvSpPr>
        <p:spPr>
          <a:xfrm>
            <a:off x="4794524" y="3207675"/>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07</a:t>
            </a:r>
            <a:endParaRPr b="1" sz="1000">
              <a:latin typeface="Roboto"/>
              <a:ea typeface="Roboto"/>
              <a:cs typeface="Roboto"/>
              <a:sym typeface="Roboto"/>
            </a:endParaRPr>
          </a:p>
        </p:txBody>
      </p:sp>
      <p:sp>
        <p:nvSpPr>
          <p:cNvPr id="216" name="Google Shape;216;p27"/>
          <p:cNvSpPr txBox="1"/>
          <p:nvPr/>
        </p:nvSpPr>
        <p:spPr>
          <a:xfrm>
            <a:off x="5343728" y="3908405"/>
            <a:ext cx="14460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LFDL welcomes Angel ML and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EDL projects</a:t>
            </a:r>
            <a:endParaRPr b="1" sz="1000">
              <a:solidFill>
                <a:srgbClr val="38761D"/>
              </a:solidFill>
              <a:latin typeface="Roboto"/>
              <a:ea typeface="Roboto"/>
              <a:cs typeface="Roboto"/>
              <a:sym typeface="Roboto"/>
            </a:endParaRPr>
          </a:p>
        </p:txBody>
      </p:sp>
      <p:sp>
        <p:nvSpPr>
          <p:cNvPr id="217" name="Google Shape;217;p27"/>
          <p:cNvSpPr txBox="1"/>
          <p:nvPr/>
        </p:nvSpPr>
        <p:spPr>
          <a:xfrm>
            <a:off x="5801202" y="3223855"/>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08</a:t>
            </a:r>
            <a:endParaRPr b="1" sz="1000">
              <a:latin typeface="Roboto"/>
              <a:ea typeface="Roboto"/>
              <a:cs typeface="Roboto"/>
              <a:sym typeface="Roboto"/>
            </a:endParaRPr>
          </a:p>
        </p:txBody>
      </p:sp>
      <p:sp>
        <p:nvSpPr>
          <p:cNvPr id="218" name="Google Shape;218;p27"/>
          <p:cNvSpPr txBox="1"/>
          <p:nvPr/>
        </p:nvSpPr>
        <p:spPr>
          <a:xfrm>
            <a:off x="6402195" y="3918359"/>
            <a:ext cx="13677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Acumos </a:t>
            </a:r>
            <a:endParaRPr b="1" sz="10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“Athena” </a:t>
            </a:r>
            <a:endParaRPr b="1" sz="10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Release</a:t>
            </a:r>
            <a:endParaRPr b="1" sz="1000">
              <a:solidFill>
                <a:srgbClr val="666666"/>
              </a:solidFill>
              <a:latin typeface="Roboto"/>
              <a:ea typeface="Roboto"/>
              <a:cs typeface="Roboto"/>
              <a:sym typeface="Roboto"/>
            </a:endParaRPr>
          </a:p>
        </p:txBody>
      </p:sp>
      <p:sp>
        <p:nvSpPr>
          <p:cNvPr id="219" name="Google Shape;219;p27"/>
          <p:cNvSpPr txBox="1"/>
          <p:nvPr/>
        </p:nvSpPr>
        <p:spPr>
          <a:xfrm>
            <a:off x="6818577" y="3223855"/>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11</a:t>
            </a:r>
            <a:endParaRPr b="1" sz="1000">
              <a:latin typeface="Roboto"/>
              <a:ea typeface="Roboto"/>
              <a:cs typeface="Roboto"/>
              <a:sym typeface="Roboto"/>
            </a:endParaRPr>
          </a:p>
        </p:txBody>
      </p:sp>
      <p:sp>
        <p:nvSpPr>
          <p:cNvPr id="220" name="Google Shape;220;p27"/>
          <p:cNvSpPr txBox="1"/>
          <p:nvPr/>
        </p:nvSpPr>
        <p:spPr>
          <a:xfrm>
            <a:off x="7454678" y="3756030"/>
            <a:ext cx="14460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LFDL welcomes Horovod</a:t>
            </a:r>
            <a:endParaRPr b="1" sz="1000">
              <a:solidFill>
                <a:srgbClr val="38761D"/>
              </a:solidFill>
              <a:latin typeface="Roboto"/>
              <a:ea typeface="Roboto"/>
              <a:cs typeface="Roboto"/>
              <a:sym typeface="Roboto"/>
            </a:endParaRPr>
          </a:p>
        </p:txBody>
      </p:sp>
      <p:sp>
        <p:nvSpPr>
          <p:cNvPr id="221" name="Google Shape;221;p27"/>
          <p:cNvSpPr txBox="1"/>
          <p:nvPr/>
        </p:nvSpPr>
        <p:spPr>
          <a:xfrm>
            <a:off x="7912152" y="3223855"/>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12</a:t>
            </a:r>
            <a:endParaRPr b="1" sz="1000">
              <a:latin typeface="Roboto"/>
              <a:ea typeface="Roboto"/>
              <a:cs typeface="Roboto"/>
              <a:sym typeface="Roboto"/>
            </a:endParaRPr>
          </a:p>
        </p:txBody>
      </p:sp>
      <p:sp>
        <p:nvSpPr>
          <p:cNvPr id="222" name="Google Shape;222;p27"/>
          <p:cNvSpPr txBox="1"/>
          <p:nvPr/>
        </p:nvSpPr>
        <p:spPr>
          <a:xfrm>
            <a:off x="6402203" y="2545130"/>
            <a:ext cx="13677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Acumos AI </a:t>
            </a:r>
            <a:endParaRPr b="1" sz="10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Day NYC </a:t>
            </a:r>
            <a:endParaRPr b="1" sz="1000">
              <a:solidFill>
                <a:srgbClr val="666666"/>
              </a:solidFill>
              <a:latin typeface="Roboto"/>
              <a:ea typeface="Roboto"/>
              <a:cs typeface="Roboto"/>
              <a:sym typeface="Roboto"/>
            </a:endParaRPr>
          </a:p>
        </p:txBody>
      </p:sp>
      <p:sp>
        <p:nvSpPr>
          <p:cNvPr id="223" name="Google Shape;223;p27"/>
          <p:cNvSpPr txBox="1"/>
          <p:nvPr/>
        </p:nvSpPr>
        <p:spPr>
          <a:xfrm>
            <a:off x="7493816" y="2545118"/>
            <a:ext cx="13677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LF DL releases </a:t>
            </a:r>
            <a:endParaRPr b="1" sz="1000">
              <a:solidFill>
                <a:srgbClr val="666666"/>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its landscape</a:t>
            </a:r>
            <a:endParaRPr b="1" sz="1000">
              <a:solidFill>
                <a:srgbClr val="666666"/>
              </a:solidFill>
              <a:latin typeface="Roboto"/>
              <a:ea typeface="Roboto"/>
              <a:cs typeface="Roboto"/>
              <a:sym typeface="Roboto"/>
            </a:endParaRPr>
          </a:p>
        </p:txBody>
      </p:sp>
      <p:sp>
        <p:nvSpPr>
          <p:cNvPr id="224" name="Google Shape;224;p27"/>
          <p:cNvSpPr txBox="1"/>
          <p:nvPr/>
        </p:nvSpPr>
        <p:spPr>
          <a:xfrm>
            <a:off x="1152925" y="2253263"/>
            <a:ext cx="1522200" cy="9357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rPr b="1" lang="en-US" sz="1000">
                <a:solidFill>
                  <a:srgbClr val="666666"/>
                </a:solidFill>
                <a:latin typeface="Roboto"/>
                <a:ea typeface="Roboto"/>
                <a:cs typeface="Roboto"/>
                <a:sym typeface="Roboto"/>
              </a:rPr>
              <a:t>LF DL launches to drive growth and innovation in open source AI</a:t>
            </a:r>
            <a:endParaRPr b="1" sz="1000">
              <a:solidFill>
                <a:srgbClr val="666666"/>
              </a:solidFill>
              <a:latin typeface="Roboto"/>
              <a:ea typeface="Roboto"/>
              <a:cs typeface="Roboto"/>
              <a:sym typeface="Roboto"/>
            </a:endParaRPr>
          </a:p>
        </p:txBody>
      </p:sp>
      <p:pic>
        <p:nvPicPr>
          <p:cNvPr id="225" name="Google Shape;225;p27"/>
          <p:cNvPicPr preferRelativeResize="0"/>
          <p:nvPr/>
        </p:nvPicPr>
        <p:blipFill>
          <a:blip r:embed="rId3">
            <a:alphaModFix/>
          </a:blip>
          <a:stretch>
            <a:fillRect/>
          </a:stretch>
        </p:blipFill>
        <p:spPr>
          <a:xfrm>
            <a:off x="3502238" y="5185975"/>
            <a:ext cx="274200" cy="274200"/>
          </a:xfrm>
          <a:prstGeom prst="rect">
            <a:avLst/>
          </a:prstGeom>
          <a:noFill/>
          <a:ln>
            <a:noFill/>
          </a:ln>
        </p:spPr>
      </p:pic>
      <p:pic>
        <p:nvPicPr>
          <p:cNvPr id="226" name="Google Shape;226;p27"/>
          <p:cNvPicPr preferRelativeResize="0"/>
          <p:nvPr/>
        </p:nvPicPr>
        <p:blipFill>
          <a:blip r:embed="rId4">
            <a:alphaModFix/>
          </a:blip>
          <a:stretch>
            <a:fillRect/>
          </a:stretch>
        </p:blipFill>
        <p:spPr>
          <a:xfrm>
            <a:off x="6366263" y="5185925"/>
            <a:ext cx="274200" cy="274200"/>
          </a:xfrm>
          <a:prstGeom prst="rect">
            <a:avLst/>
          </a:prstGeom>
          <a:noFill/>
          <a:ln>
            <a:noFill/>
          </a:ln>
        </p:spPr>
      </p:pic>
      <p:pic>
        <p:nvPicPr>
          <p:cNvPr id="227" name="Google Shape;227;p27"/>
          <p:cNvPicPr preferRelativeResize="0"/>
          <p:nvPr/>
        </p:nvPicPr>
        <p:blipFill>
          <a:blip r:embed="rId5">
            <a:alphaModFix/>
          </a:blip>
          <a:stretch>
            <a:fillRect/>
          </a:stretch>
        </p:blipFill>
        <p:spPr>
          <a:xfrm>
            <a:off x="3502238" y="5655450"/>
            <a:ext cx="274200" cy="274200"/>
          </a:xfrm>
          <a:prstGeom prst="rect">
            <a:avLst/>
          </a:prstGeom>
          <a:noFill/>
          <a:ln>
            <a:noFill/>
          </a:ln>
        </p:spPr>
      </p:pic>
      <p:pic>
        <p:nvPicPr>
          <p:cNvPr id="228" name="Google Shape;228;p27"/>
          <p:cNvPicPr preferRelativeResize="0"/>
          <p:nvPr/>
        </p:nvPicPr>
        <p:blipFill>
          <a:blip r:embed="rId6">
            <a:alphaModFix/>
          </a:blip>
          <a:stretch>
            <a:fillRect/>
          </a:stretch>
        </p:blipFill>
        <p:spPr>
          <a:xfrm>
            <a:off x="6368513" y="5657700"/>
            <a:ext cx="269697" cy="269697"/>
          </a:xfrm>
          <a:prstGeom prst="rect">
            <a:avLst/>
          </a:prstGeom>
          <a:noFill/>
          <a:ln>
            <a:noFill/>
          </a:ln>
        </p:spPr>
      </p:pic>
      <p:sp>
        <p:nvSpPr>
          <p:cNvPr id="229" name="Google Shape;229;p27"/>
          <p:cNvSpPr/>
          <p:nvPr/>
        </p:nvSpPr>
        <p:spPr>
          <a:xfrm>
            <a:off x="3309713" y="5014925"/>
            <a:ext cx="4452900" cy="1097400"/>
          </a:xfrm>
          <a:prstGeom prst="rect">
            <a:avLst/>
          </a:prstGeom>
          <a:noFill/>
          <a:ln cap="flat" cmpd="sng" w="1905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1000">
              <a:highlight>
                <a:srgbClr val="000000"/>
              </a:highlight>
            </a:endParaRPr>
          </a:p>
        </p:txBody>
      </p:sp>
      <p:sp>
        <p:nvSpPr>
          <p:cNvPr id="230" name="Google Shape;230;p27"/>
          <p:cNvSpPr txBox="1"/>
          <p:nvPr/>
        </p:nvSpPr>
        <p:spPr>
          <a:xfrm>
            <a:off x="3869688" y="5152625"/>
            <a:ext cx="2246700" cy="38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latin typeface="Roboto"/>
                <a:ea typeface="Roboto"/>
                <a:cs typeface="Roboto"/>
                <a:sym typeface="Roboto"/>
              </a:rPr>
              <a:t>https://github.com/LFDLFoundation</a:t>
            </a:r>
            <a:endParaRPr b="1" sz="1000">
              <a:latin typeface="Roboto"/>
              <a:ea typeface="Roboto"/>
              <a:cs typeface="Roboto"/>
              <a:sym typeface="Roboto"/>
            </a:endParaRPr>
          </a:p>
        </p:txBody>
      </p:sp>
      <p:sp>
        <p:nvSpPr>
          <p:cNvPr id="231" name="Google Shape;231;p27"/>
          <p:cNvSpPr txBox="1"/>
          <p:nvPr/>
        </p:nvSpPr>
        <p:spPr>
          <a:xfrm>
            <a:off x="3869688" y="5599500"/>
            <a:ext cx="1501500" cy="38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latin typeface="Roboto"/>
                <a:ea typeface="Roboto"/>
                <a:cs typeface="Roboto"/>
                <a:sym typeface="Roboto"/>
              </a:rPr>
              <a:t>info@lfdl.io</a:t>
            </a:r>
            <a:endParaRPr b="1" sz="1000">
              <a:latin typeface="Roboto"/>
              <a:ea typeface="Roboto"/>
              <a:cs typeface="Roboto"/>
              <a:sym typeface="Roboto"/>
            </a:endParaRPr>
          </a:p>
        </p:txBody>
      </p:sp>
      <p:sp>
        <p:nvSpPr>
          <p:cNvPr id="232" name="Google Shape;232;p27"/>
          <p:cNvSpPr txBox="1"/>
          <p:nvPr/>
        </p:nvSpPr>
        <p:spPr>
          <a:xfrm>
            <a:off x="6728738" y="5129975"/>
            <a:ext cx="1098600" cy="38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latin typeface="Roboto"/>
                <a:ea typeface="Roboto"/>
                <a:cs typeface="Roboto"/>
                <a:sym typeface="Roboto"/>
              </a:rPr>
              <a:t>https://lfdl.io</a:t>
            </a:r>
            <a:endParaRPr b="1" sz="1000">
              <a:latin typeface="Roboto"/>
              <a:ea typeface="Roboto"/>
              <a:cs typeface="Roboto"/>
              <a:sym typeface="Roboto"/>
            </a:endParaRPr>
          </a:p>
        </p:txBody>
      </p:sp>
      <p:sp>
        <p:nvSpPr>
          <p:cNvPr id="233" name="Google Shape;233;p27"/>
          <p:cNvSpPr txBox="1"/>
          <p:nvPr/>
        </p:nvSpPr>
        <p:spPr>
          <a:xfrm>
            <a:off x="6728738" y="5599500"/>
            <a:ext cx="1077900" cy="386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US" sz="1000">
                <a:latin typeface="Roboto"/>
                <a:ea typeface="Roboto"/>
                <a:cs typeface="Roboto"/>
                <a:sym typeface="Roboto"/>
              </a:rPr>
              <a:t>https://l.lfdl.io</a:t>
            </a:r>
            <a:endParaRPr b="1" sz="1000">
              <a:latin typeface="Roboto"/>
              <a:ea typeface="Roboto"/>
              <a:cs typeface="Roboto"/>
              <a:sym typeface="Roboto"/>
            </a:endParaRPr>
          </a:p>
        </p:txBody>
      </p:sp>
      <p:sp>
        <p:nvSpPr>
          <p:cNvPr id="234" name="Google Shape;234;p27"/>
          <p:cNvSpPr txBox="1"/>
          <p:nvPr>
            <p:ph idx="12" type="sldNum"/>
          </p:nvPr>
        </p:nvSpPr>
        <p:spPr>
          <a:xfrm>
            <a:off x="11824339" y="6583680"/>
            <a:ext cx="367800" cy="274200"/>
          </a:xfrm>
          <a:prstGeom prst="rect">
            <a:avLst/>
          </a:prstGeom>
        </p:spPr>
        <p:txBody>
          <a:bodyPr anchorCtr="0" anchor="ctr"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
        <p:nvSpPr>
          <p:cNvPr id="235" name="Google Shape;235;p27"/>
          <p:cNvSpPr txBox="1"/>
          <p:nvPr>
            <p:ph type="title"/>
          </p:nvPr>
        </p:nvSpPr>
        <p:spPr>
          <a:xfrm>
            <a:off x="418065" y="371851"/>
            <a:ext cx="10933800" cy="93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a:solidFill>
                  <a:schemeClr val="accent1"/>
                </a:solidFill>
              </a:rPr>
              <a:t>Year in Review</a:t>
            </a:r>
            <a:endParaRPr>
              <a:solidFill>
                <a:schemeClr val="accent1"/>
              </a:solidFill>
            </a:endParaRPr>
          </a:p>
          <a:p>
            <a:pPr indent="0" lvl="0" marL="0" rtl="0" algn="l">
              <a:spcBef>
                <a:spcPts val="0"/>
              </a:spcBef>
              <a:spcAft>
                <a:spcPts val="0"/>
              </a:spcAft>
              <a:buNone/>
            </a:pPr>
            <a:r>
              <a:rPr lang="en-US" sz="1800">
                <a:solidFill>
                  <a:schemeClr val="accent1"/>
                </a:solidFill>
              </a:rPr>
              <a:t>Major Milestones</a:t>
            </a:r>
            <a:endParaRPr sz="1800">
              <a:solidFill>
                <a:schemeClr val="accent1"/>
              </a:solidFill>
            </a:endParaRPr>
          </a:p>
        </p:txBody>
      </p:sp>
      <p:sp>
        <p:nvSpPr>
          <p:cNvPr id="236" name="Google Shape;236;p27"/>
          <p:cNvSpPr/>
          <p:nvPr/>
        </p:nvSpPr>
        <p:spPr>
          <a:xfrm>
            <a:off x="8430677" y="3419056"/>
            <a:ext cx="514800" cy="30900"/>
          </a:xfrm>
          <a:prstGeom prst="roundRect">
            <a:avLst>
              <a:gd fmla="val 50000" name="adj"/>
            </a:avLst>
          </a:prstGeom>
          <a:solidFill>
            <a:srgbClr val="434343"/>
          </a:solidFill>
          <a:ln>
            <a:noFill/>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37" name="Google Shape;237;p27"/>
          <p:cNvSpPr/>
          <p:nvPr/>
        </p:nvSpPr>
        <p:spPr>
          <a:xfrm>
            <a:off x="8949147" y="3174561"/>
            <a:ext cx="514800" cy="499500"/>
          </a:xfrm>
          <a:prstGeom prst="ellipse">
            <a:avLst/>
          </a:prstGeom>
          <a:noFill/>
          <a:ln cap="flat" cmpd="sng" w="38100">
            <a:solidFill>
              <a:srgbClr val="168FDF"/>
            </a:solidFill>
            <a:prstDash val="solid"/>
            <a:round/>
            <a:headEnd len="sm" w="sm" type="none"/>
            <a:tailEnd len="sm" w="sm" type="none"/>
          </a:ln>
        </p:spPr>
        <p:txBody>
          <a:bodyPr anchorCtr="0" anchor="ctr" bIns="121900" lIns="121900" spcFirstLastPara="1" rIns="121900" wrap="square" tIns="121900">
            <a:noAutofit/>
          </a:bodyPr>
          <a:lstStyle/>
          <a:p>
            <a:pPr indent="0" lvl="0" marL="0" rtl="0" algn="l">
              <a:spcBef>
                <a:spcPts val="0"/>
              </a:spcBef>
              <a:spcAft>
                <a:spcPts val="0"/>
              </a:spcAft>
              <a:buNone/>
            </a:pPr>
            <a:r>
              <a:t/>
            </a:r>
            <a:endParaRPr sz="1000"/>
          </a:p>
        </p:txBody>
      </p:sp>
      <p:sp>
        <p:nvSpPr>
          <p:cNvPr id="238" name="Google Shape;238;p27"/>
          <p:cNvSpPr txBox="1"/>
          <p:nvPr/>
        </p:nvSpPr>
        <p:spPr>
          <a:xfrm>
            <a:off x="8483553" y="2545118"/>
            <a:ext cx="1446000" cy="619500"/>
          </a:xfrm>
          <a:prstGeom prst="rect">
            <a:avLst/>
          </a:prstGeom>
          <a:noFill/>
          <a:ln>
            <a:noFill/>
          </a:ln>
        </p:spPr>
        <p:txBody>
          <a:bodyPr anchorCtr="0" anchor="b" bIns="121900" lIns="121900" spcFirstLastPara="1" rIns="121900" wrap="square" tIns="121900">
            <a:noAutofit/>
          </a:bodyPr>
          <a:lstStyle/>
          <a:p>
            <a:pPr indent="0" lvl="0" marL="0" rtl="0" algn="ctr">
              <a:lnSpc>
                <a:spcPct val="115000"/>
              </a:lnSpc>
              <a:spcBef>
                <a:spcPts val="0"/>
              </a:spcBef>
              <a:spcAft>
                <a:spcPts val="0"/>
              </a:spcAft>
              <a:buNone/>
            </a:pPr>
            <a:r>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LFDL welcomes </a:t>
            </a:r>
            <a:endParaRPr b="1" sz="1000">
              <a:solidFill>
                <a:srgbClr val="38761D"/>
              </a:solidFill>
              <a:latin typeface="Roboto"/>
              <a:ea typeface="Roboto"/>
              <a:cs typeface="Roboto"/>
              <a:sym typeface="Roboto"/>
            </a:endParaRPr>
          </a:p>
          <a:p>
            <a:pPr indent="0" lvl="0" marL="0" rtl="0" algn="ctr">
              <a:lnSpc>
                <a:spcPct val="115000"/>
              </a:lnSpc>
              <a:spcBef>
                <a:spcPts val="0"/>
              </a:spcBef>
              <a:spcAft>
                <a:spcPts val="0"/>
              </a:spcAft>
              <a:buNone/>
            </a:pPr>
            <a:r>
              <a:rPr b="1" lang="en-US" sz="1000">
                <a:solidFill>
                  <a:srgbClr val="38761D"/>
                </a:solidFill>
                <a:latin typeface="Roboto"/>
                <a:ea typeface="Roboto"/>
                <a:cs typeface="Roboto"/>
                <a:sym typeface="Roboto"/>
              </a:rPr>
              <a:t>Pyro</a:t>
            </a:r>
            <a:endParaRPr b="1" sz="1000">
              <a:solidFill>
                <a:srgbClr val="38761D"/>
              </a:solidFill>
              <a:latin typeface="Roboto"/>
              <a:ea typeface="Roboto"/>
              <a:cs typeface="Roboto"/>
              <a:sym typeface="Roboto"/>
            </a:endParaRPr>
          </a:p>
        </p:txBody>
      </p:sp>
      <p:sp>
        <p:nvSpPr>
          <p:cNvPr id="239" name="Google Shape;239;p27"/>
          <p:cNvSpPr txBox="1"/>
          <p:nvPr/>
        </p:nvSpPr>
        <p:spPr>
          <a:xfrm>
            <a:off x="8940952" y="3233793"/>
            <a:ext cx="514800" cy="269700"/>
          </a:xfrm>
          <a:prstGeom prst="rect">
            <a:avLst/>
          </a:prstGeom>
          <a:noFill/>
          <a:ln>
            <a:noFill/>
          </a:ln>
        </p:spPr>
        <p:txBody>
          <a:bodyPr anchorCtr="0" anchor="t" bIns="121900" lIns="121900" spcFirstLastPara="1" rIns="121900" wrap="square" tIns="121900">
            <a:noAutofit/>
          </a:bodyPr>
          <a:lstStyle/>
          <a:p>
            <a:pPr indent="0" lvl="0" marL="0" rtl="0" algn="ctr">
              <a:lnSpc>
                <a:spcPct val="115000"/>
              </a:lnSpc>
              <a:spcBef>
                <a:spcPts val="0"/>
              </a:spcBef>
              <a:spcAft>
                <a:spcPts val="2100"/>
              </a:spcAft>
              <a:buNone/>
            </a:pPr>
            <a:r>
              <a:rPr b="1" lang="en-US" sz="1000">
                <a:latin typeface="Roboto"/>
                <a:ea typeface="Roboto"/>
                <a:cs typeface="Roboto"/>
                <a:sym typeface="Roboto"/>
              </a:rPr>
              <a:t>01</a:t>
            </a:r>
            <a:endParaRPr b="1" sz="1000">
              <a:latin typeface="Roboto"/>
              <a:ea typeface="Roboto"/>
              <a:cs typeface="Roboto"/>
              <a:sym typeface="Roboto"/>
            </a:endParaRPr>
          </a:p>
        </p:txBody>
      </p:sp>
      <p:sp>
        <p:nvSpPr>
          <p:cNvPr id="240" name="Google Shape;240;p27"/>
          <p:cNvSpPr txBox="1"/>
          <p:nvPr/>
        </p:nvSpPr>
        <p:spPr>
          <a:xfrm>
            <a:off x="4149175" y="1498175"/>
            <a:ext cx="836400" cy="5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980000"/>
                </a:solidFill>
                <a:latin typeface="Roboto"/>
                <a:ea typeface="Roboto"/>
                <a:cs typeface="Roboto"/>
                <a:sym typeface="Roboto"/>
              </a:rPr>
              <a:t>2018</a:t>
            </a:r>
            <a:endParaRPr b="1" sz="1800">
              <a:solidFill>
                <a:srgbClr val="980000"/>
              </a:solidFill>
              <a:latin typeface="Roboto"/>
              <a:ea typeface="Roboto"/>
              <a:cs typeface="Roboto"/>
              <a:sym typeface="Roboto"/>
            </a:endParaRPr>
          </a:p>
        </p:txBody>
      </p:sp>
      <p:sp>
        <p:nvSpPr>
          <p:cNvPr id="241" name="Google Shape;241;p27"/>
          <p:cNvSpPr txBox="1"/>
          <p:nvPr/>
        </p:nvSpPr>
        <p:spPr>
          <a:xfrm>
            <a:off x="8788350" y="1498175"/>
            <a:ext cx="836400" cy="572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US" sz="1800">
                <a:solidFill>
                  <a:srgbClr val="4A86E8"/>
                </a:solidFill>
                <a:latin typeface="Roboto"/>
                <a:ea typeface="Roboto"/>
                <a:cs typeface="Roboto"/>
                <a:sym typeface="Roboto"/>
              </a:rPr>
              <a:t>2019</a:t>
            </a:r>
            <a:endParaRPr b="1" sz="1800">
              <a:solidFill>
                <a:srgbClr val="4A86E8"/>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5" name="Shape 245"/>
        <p:cNvGrpSpPr/>
        <p:nvPr/>
      </p:nvGrpSpPr>
      <p:grpSpPr>
        <a:xfrm>
          <a:off x="0" y="0"/>
          <a:ext cx="0" cy="0"/>
          <a:chOff x="0" y="0"/>
          <a:chExt cx="0" cy="0"/>
        </a:xfrm>
      </p:grpSpPr>
      <p:sp>
        <p:nvSpPr>
          <p:cNvPr id="246" name="Google Shape;246;p28"/>
          <p:cNvSpPr txBox="1"/>
          <p:nvPr>
            <p:ph type="title"/>
          </p:nvPr>
        </p:nvSpPr>
        <p:spPr>
          <a:xfrm>
            <a:off x="624840" y="365126"/>
            <a:ext cx="10933886" cy="93567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Governance and Structure		1/2 </a:t>
            </a:r>
            <a:endParaRPr/>
          </a:p>
        </p:txBody>
      </p:sp>
      <p:sp>
        <p:nvSpPr>
          <p:cNvPr id="247" name="Google Shape;247;p28"/>
          <p:cNvSpPr txBox="1"/>
          <p:nvPr>
            <p:ph idx="1" type="body"/>
          </p:nvPr>
        </p:nvSpPr>
        <p:spPr>
          <a:xfrm>
            <a:off x="624840" y="1335088"/>
            <a:ext cx="10933886" cy="4351338"/>
          </a:xfrm>
          <a:prstGeom prst="rect">
            <a:avLst/>
          </a:prstGeom>
          <a:noFill/>
          <a:ln>
            <a:noFill/>
          </a:ln>
        </p:spPr>
        <p:txBody>
          <a:bodyPr anchorCtr="0" anchor="ctr" bIns="45700" lIns="91425" spcFirstLastPara="1" rIns="91425" wrap="square" tIns="45700">
            <a:noAutofit/>
          </a:bodyPr>
          <a:lstStyle/>
          <a:p>
            <a:pPr indent="-228600" lvl="0" marL="228600" rtl="0" algn="l">
              <a:lnSpc>
                <a:spcPct val="115000"/>
              </a:lnSpc>
              <a:spcBef>
                <a:spcPts val="0"/>
              </a:spcBef>
              <a:spcAft>
                <a:spcPts val="0"/>
              </a:spcAft>
              <a:buSzPts val="2800"/>
              <a:buChar char="›"/>
            </a:pPr>
            <a:r>
              <a:rPr lang="en-US"/>
              <a:t>LF DL is a single funding effort to support technical projects hosted under in the Foundation.</a:t>
            </a:r>
            <a:endParaRPr/>
          </a:p>
          <a:p>
            <a:pPr indent="-228600" lvl="0" marL="228600" rtl="0" algn="l">
              <a:lnSpc>
                <a:spcPct val="115000"/>
              </a:lnSpc>
              <a:spcBef>
                <a:spcPts val="1000"/>
              </a:spcBef>
              <a:spcAft>
                <a:spcPts val="0"/>
              </a:spcAft>
              <a:buSzPts val="2800"/>
              <a:buChar char="›"/>
            </a:pPr>
            <a:r>
              <a:rPr lang="en-US"/>
              <a:t>Technical projects have their own technical governance following our principle of separation of technical governance from funding governance.</a:t>
            </a:r>
            <a:endParaRPr/>
          </a:p>
          <a:p>
            <a:pPr indent="-228600" lvl="0" marL="228600" rtl="0" algn="l">
              <a:lnSpc>
                <a:spcPct val="115000"/>
              </a:lnSpc>
              <a:spcBef>
                <a:spcPts val="1000"/>
              </a:spcBef>
              <a:spcAft>
                <a:spcPts val="0"/>
              </a:spcAft>
              <a:buClr>
                <a:schemeClr val="accent1"/>
              </a:buClr>
              <a:buSzPts val="2800"/>
              <a:buChar char="›"/>
            </a:pPr>
            <a:r>
              <a:rPr lang="en-US"/>
              <a:t>The Foundation’s Charter is available from </a:t>
            </a:r>
            <a:r>
              <a:rPr lang="en-US" u="sng">
                <a:solidFill>
                  <a:schemeClr val="accent1"/>
                </a:solidFill>
                <a:hlinkClick r:id="rId3"/>
              </a:rPr>
              <a:t>https://lfdl.io</a:t>
            </a:r>
            <a:r>
              <a:rPr lang="en-US"/>
              <a:t>. </a:t>
            </a:r>
            <a:endParaRPr/>
          </a:p>
          <a:p>
            <a:pPr indent="-50800" lvl="0" marL="228600" rtl="0" algn="l">
              <a:lnSpc>
                <a:spcPct val="115000"/>
              </a:lnSpc>
              <a:spcBef>
                <a:spcPts val="1000"/>
              </a:spcBef>
              <a:spcAft>
                <a:spcPts val="0"/>
              </a:spcAft>
              <a:buSzPts val="2800"/>
              <a:buNone/>
            </a:pPr>
            <a:r>
              <a:t/>
            </a:r>
            <a:endParaRPr/>
          </a:p>
        </p:txBody>
      </p:sp>
      <p:sp>
        <p:nvSpPr>
          <p:cNvPr id="248" name="Google Shape;248;p28"/>
          <p:cNvSpPr txBox="1"/>
          <p:nvPr>
            <p:ph idx="12" type="sldNum"/>
          </p:nvPr>
        </p:nvSpPr>
        <p:spPr>
          <a:xfrm>
            <a:off x="11824339" y="6583680"/>
            <a:ext cx="367661" cy="27432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2" name="Shape 252"/>
        <p:cNvGrpSpPr/>
        <p:nvPr/>
      </p:nvGrpSpPr>
      <p:grpSpPr>
        <a:xfrm>
          <a:off x="0" y="0"/>
          <a:ext cx="0" cy="0"/>
          <a:chOff x="0" y="0"/>
          <a:chExt cx="0" cy="0"/>
        </a:xfrm>
      </p:grpSpPr>
      <p:sp>
        <p:nvSpPr>
          <p:cNvPr id="253" name="Google Shape;253;p29"/>
          <p:cNvSpPr txBox="1"/>
          <p:nvPr>
            <p:ph type="title"/>
          </p:nvPr>
        </p:nvSpPr>
        <p:spPr>
          <a:xfrm>
            <a:off x="624840" y="365126"/>
            <a:ext cx="10933800" cy="93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rgbClr val="168FDF"/>
              </a:buClr>
              <a:buSzPts val="3600"/>
              <a:buFont typeface="Gill Sans"/>
              <a:buNone/>
            </a:pPr>
            <a:r>
              <a:rPr lang="en-US"/>
              <a:t>Governance and Structure		2/2 </a:t>
            </a:r>
            <a:endParaRPr/>
          </a:p>
        </p:txBody>
      </p:sp>
      <p:sp>
        <p:nvSpPr>
          <p:cNvPr id="254" name="Google Shape;254;p29"/>
          <p:cNvSpPr/>
          <p:nvPr/>
        </p:nvSpPr>
        <p:spPr>
          <a:xfrm>
            <a:off x="1131127" y="1981639"/>
            <a:ext cx="3456300" cy="1830600"/>
          </a:xfrm>
          <a:prstGeom prst="roundRect">
            <a:avLst>
              <a:gd fmla="val 10000" name="adj"/>
            </a:avLst>
          </a:prstGeom>
          <a:solidFill>
            <a:srgbClr val="0B476F"/>
          </a:solidFill>
          <a:ln cap="flat" cmpd="sng" w="12700">
            <a:solidFill>
              <a:srgbClr val="1068A2"/>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600">
              <a:latin typeface="Gill Sans"/>
              <a:ea typeface="Gill Sans"/>
              <a:cs typeface="Gill Sans"/>
              <a:sym typeface="Gill Sans"/>
            </a:endParaRPr>
          </a:p>
        </p:txBody>
      </p:sp>
      <p:sp>
        <p:nvSpPr>
          <p:cNvPr id="255" name="Google Shape;255;p29"/>
          <p:cNvSpPr txBox="1"/>
          <p:nvPr/>
        </p:nvSpPr>
        <p:spPr>
          <a:xfrm>
            <a:off x="1184741" y="2035253"/>
            <a:ext cx="3349200" cy="17232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Governing Board</a:t>
            </a:r>
            <a:endParaRPr b="1" i="0" sz="1500" u="none" cap="none" strike="noStrike">
              <a:solidFill>
                <a:schemeClr val="lt1"/>
              </a:solidFill>
              <a:latin typeface="Gill Sans"/>
              <a:ea typeface="Gill Sans"/>
              <a:cs typeface="Gill Sans"/>
              <a:sym typeface="Gill Sans"/>
            </a:endParaRPr>
          </a:p>
        </p:txBody>
      </p:sp>
      <p:sp>
        <p:nvSpPr>
          <p:cNvPr id="256" name="Google Shape;256;p29"/>
          <p:cNvSpPr/>
          <p:nvPr/>
        </p:nvSpPr>
        <p:spPr>
          <a:xfrm>
            <a:off x="1131127" y="4069203"/>
            <a:ext cx="1091100" cy="1830600"/>
          </a:xfrm>
          <a:prstGeom prst="roundRect">
            <a:avLst>
              <a:gd fmla="val 10000" name="adj"/>
            </a:avLst>
          </a:prstGeom>
          <a:solidFill>
            <a:srgbClr val="8EB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57" name="Google Shape;257;p29"/>
          <p:cNvSpPr txBox="1"/>
          <p:nvPr/>
        </p:nvSpPr>
        <p:spPr>
          <a:xfrm>
            <a:off x="1163083" y="4101159"/>
            <a:ext cx="10272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rPr b="1" i="0" lang="en-US" u="none" cap="none" strike="noStrike">
                <a:solidFill>
                  <a:schemeClr val="dk1"/>
                </a:solidFill>
                <a:latin typeface="Gill Sans"/>
                <a:ea typeface="Gill Sans"/>
                <a:cs typeface="Gill Sans"/>
                <a:sym typeface="Gill Sans"/>
              </a:rPr>
              <a:t>Outreach</a:t>
            </a:r>
            <a:endParaRPr b="1" i="0" u="none" cap="none" strike="noStrike">
              <a:solidFill>
                <a:schemeClr val="dk1"/>
              </a:solidFill>
              <a:latin typeface="Gill Sans"/>
              <a:ea typeface="Gill Sans"/>
              <a:cs typeface="Gill Sans"/>
              <a:sym typeface="Gill Sans"/>
            </a:endParaRPr>
          </a:p>
        </p:txBody>
      </p:sp>
      <p:sp>
        <p:nvSpPr>
          <p:cNvPr id="258" name="Google Shape;258;p29"/>
          <p:cNvSpPr/>
          <p:nvPr/>
        </p:nvSpPr>
        <p:spPr>
          <a:xfrm>
            <a:off x="2313821" y="4069203"/>
            <a:ext cx="1091100" cy="1830600"/>
          </a:xfrm>
          <a:prstGeom prst="roundRect">
            <a:avLst>
              <a:gd fmla="val 10000" name="adj"/>
            </a:avLst>
          </a:prstGeom>
          <a:solidFill>
            <a:srgbClr val="8EB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59" name="Google Shape;259;p29"/>
          <p:cNvSpPr txBox="1"/>
          <p:nvPr/>
        </p:nvSpPr>
        <p:spPr>
          <a:xfrm>
            <a:off x="2345777" y="4101159"/>
            <a:ext cx="10272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rPr b="1" i="0" lang="en-US" u="none" cap="none" strike="noStrike">
                <a:solidFill>
                  <a:schemeClr val="dk1"/>
                </a:solidFill>
                <a:latin typeface="Gill Sans"/>
                <a:ea typeface="Gill Sans"/>
                <a:cs typeface="Gill Sans"/>
                <a:sym typeface="Gill Sans"/>
              </a:rPr>
              <a:t>Legal</a:t>
            </a:r>
            <a:endParaRPr b="1" i="0" u="none" cap="none" strike="noStrike">
              <a:solidFill>
                <a:schemeClr val="dk1"/>
              </a:solidFill>
              <a:latin typeface="Gill Sans"/>
              <a:ea typeface="Gill Sans"/>
              <a:cs typeface="Gill Sans"/>
              <a:sym typeface="Gill Sans"/>
            </a:endParaRPr>
          </a:p>
        </p:txBody>
      </p:sp>
      <p:sp>
        <p:nvSpPr>
          <p:cNvPr id="260" name="Google Shape;260;p29"/>
          <p:cNvSpPr/>
          <p:nvPr/>
        </p:nvSpPr>
        <p:spPr>
          <a:xfrm>
            <a:off x="3488071" y="4070893"/>
            <a:ext cx="1091100" cy="1830600"/>
          </a:xfrm>
          <a:prstGeom prst="roundRect">
            <a:avLst>
              <a:gd fmla="val 10000" name="adj"/>
            </a:avLst>
          </a:prstGeom>
          <a:solidFill>
            <a:srgbClr val="8EBB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61" name="Google Shape;261;p29"/>
          <p:cNvSpPr txBox="1"/>
          <p:nvPr/>
        </p:nvSpPr>
        <p:spPr>
          <a:xfrm>
            <a:off x="3520027" y="4102849"/>
            <a:ext cx="10272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rPr b="1" i="0" lang="en-US" u="none" cap="none" strike="noStrike">
                <a:solidFill>
                  <a:schemeClr val="dk1"/>
                </a:solidFill>
                <a:latin typeface="Gill Sans"/>
                <a:ea typeface="Gill Sans"/>
                <a:cs typeface="Gill Sans"/>
                <a:sym typeface="Gill Sans"/>
              </a:rPr>
              <a:t>Budget</a:t>
            </a:r>
            <a:endParaRPr b="1" i="0" u="none" cap="none" strike="noStrike">
              <a:solidFill>
                <a:schemeClr val="dk1"/>
              </a:solidFill>
              <a:latin typeface="Gill Sans"/>
              <a:ea typeface="Gill Sans"/>
              <a:cs typeface="Gill Sans"/>
              <a:sym typeface="Gill Sans"/>
            </a:endParaRPr>
          </a:p>
        </p:txBody>
      </p:sp>
      <p:sp>
        <p:nvSpPr>
          <p:cNvPr id="262" name="Google Shape;262;p29"/>
          <p:cNvSpPr/>
          <p:nvPr/>
        </p:nvSpPr>
        <p:spPr>
          <a:xfrm>
            <a:off x="4770857" y="1981639"/>
            <a:ext cx="1091100" cy="1830600"/>
          </a:xfrm>
          <a:prstGeom prst="roundRect">
            <a:avLst>
              <a:gd fmla="val 10000" name="adj"/>
            </a:avLst>
          </a:prstGeom>
          <a:solidFill>
            <a:srgbClr val="008000"/>
          </a:solidFill>
          <a:ln cap="flat" cmpd="sng" w="9525">
            <a:solidFill>
              <a:schemeClr val="accent4"/>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600">
              <a:latin typeface="Gill Sans"/>
              <a:ea typeface="Gill Sans"/>
              <a:cs typeface="Gill Sans"/>
              <a:sym typeface="Gill Sans"/>
            </a:endParaRPr>
          </a:p>
        </p:txBody>
      </p:sp>
      <p:sp>
        <p:nvSpPr>
          <p:cNvPr id="263" name="Google Shape;263;p29"/>
          <p:cNvSpPr txBox="1"/>
          <p:nvPr/>
        </p:nvSpPr>
        <p:spPr>
          <a:xfrm>
            <a:off x="4802813" y="2013595"/>
            <a:ext cx="10272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Technical Advisory Council</a:t>
            </a:r>
            <a:endParaRPr b="1" sz="1500">
              <a:solidFill>
                <a:schemeClr val="lt1"/>
              </a:solidFill>
              <a:latin typeface="Gill Sans"/>
              <a:ea typeface="Gill Sans"/>
              <a:cs typeface="Gill Sans"/>
              <a:sym typeface="Gill Sans"/>
            </a:endParaRPr>
          </a:p>
        </p:txBody>
      </p:sp>
      <p:sp>
        <p:nvSpPr>
          <p:cNvPr id="264" name="Google Shape;264;p29"/>
          <p:cNvSpPr/>
          <p:nvPr/>
        </p:nvSpPr>
        <p:spPr>
          <a:xfrm>
            <a:off x="6045200" y="1981650"/>
            <a:ext cx="1021500" cy="1830600"/>
          </a:xfrm>
          <a:prstGeom prst="roundRect">
            <a:avLst>
              <a:gd fmla="val 10000" name="adj"/>
            </a:avLst>
          </a:prstGeom>
          <a:solidFill>
            <a:srgbClr val="660066"/>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a:latin typeface="Gill Sans"/>
              <a:ea typeface="Gill Sans"/>
              <a:cs typeface="Gill Sans"/>
              <a:sym typeface="Gill Sans"/>
            </a:endParaRPr>
          </a:p>
        </p:txBody>
      </p:sp>
      <p:sp>
        <p:nvSpPr>
          <p:cNvPr id="265" name="Google Shape;265;p29"/>
          <p:cNvSpPr txBox="1"/>
          <p:nvPr/>
        </p:nvSpPr>
        <p:spPr>
          <a:xfrm>
            <a:off x="6075120" y="2013606"/>
            <a:ext cx="9618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Acumos</a:t>
            </a:r>
            <a:endParaRPr b="1" i="0" sz="1500" u="none" cap="none" strike="noStrike">
              <a:solidFill>
                <a:schemeClr val="lt1"/>
              </a:solidFill>
              <a:latin typeface="Gill Sans"/>
              <a:ea typeface="Gill Sans"/>
              <a:cs typeface="Gill Sans"/>
              <a:sym typeface="Gill Sans"/>
            </a:endParaRPr>
          </a:p>
        </p:txBody>
      </p:sp>
      <p:sp>
        <p:nvSpPr>
          <p:cNvPr id="266" name="Google Shape;266;p29"/>
          <p:cNvSpPr/>
          <p:nvPr/>
        </p:nvSpPr>
        <p:spPr>
          <a:xfrm>
            <a:off x="6045200" y="4069207"/>
            <a:ext cx="1021500" cy="1830600"/>
          </a:xfrm>
          <a:prstGeom prst="roundRect">
            <a:avLst>
              <a:gd fmla="val 10000" name="adj"/>
            </a:avLst>
          </a:prstGeom>
          <a:solidFill>
            <a:srgbClr val="C7C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67" name="Google Shape;267;p29"/>
          <p:cNvSpPr txBox="1"/>
          <p:nvPr/>
        </p:nvSpPr>
        <p:spPr>
          <a:xfrm>
            <a:off x="6075120" y="4101162"/>
            <a:ext cx="9618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t/>
            </a:r>
            <a:endParaRPr b="1" i="0" sz="1200" u="none" cap="none" strike="noStrike">
              <a:solidFill>
                <a:schemeClr val="dk1"/>
              </a:solidFill>
              <a:latin typeface="Gill Sans"/>
              <a:ea typeface="Gill Sans"/>
              <a:cs typeface="Gill Sans"/>
              <a:sym typeface="Gill Sans"/>
            </a:endParaRPr>
          </a:p>
        </p:txBody>
      </p:sp>
      <p:sp>
        <p:nvSpPr>
          <p:cNvPr id="268" name="Google Shape;268;p29"/>
          <p:cNvSpPr/>
          <p:nvPr/>
        </p:nvSpPr>
        <p:spPr>
          <a:xfrm>
            <a:off x="7238355" y="1981650"/>
            <a:ext cx="1021500" cy="1830600"/>
          </a:xfrm>
          <a:prstGeom prst="roundRect">
            <a:avLst>
              <a:gd fmla="val 10000" name="adj"/>
            </a:avLst>
          </a:prstGeom>
          <a:solidFill>
            <a:srgbClr val="660066"/>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a:latin typeface="Gill Sans"/>
              <a:ea typeface="Gill Sans"/>
              <a:cs typeface="Gill Sans"/>
              <a:sym typeface="Gill Sans"/>
            </a:endParaRPr>
          </a:p>
        </p:txBody>
      </p:sp>
      <p:sp>
        <p:nvSpPr>
          <p:cNvPr id="269" name="Google Shape;269;p29"/>
          <p:cNvSpPr txBox="1"/>
          <p:nvPr/>
        </p:nvSpPr>
        <p:spPr>
          <a:xfrm>
            <a:off x="7268275" y="2013606"/>
            <a:ext cx="9618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EDL</a:t>
            </a:r>
            <a:endParaRPr b="1" i="0" sz="1500" u="none" cap="none" strike="noStrike">
              <a:solidFill>
                <a:schemeClr val="lt1"/>
              </a:solidFill>
              <a:latin typeface="Gill Sans"/>
              <a:ea typeface="Gill Sans"/>
              <a:cs typeface="Gill Sans"/>
              <a:sym typeface="Gill Sans"/>
            </a:endParaRPr>
          </a:p>
        </p:txBody>
      </p:sp>
      <p:sp>
        <p:nvSpPr>
          <p:cNvPr id="270" name="Google Shape;270;p29"/>
          <p:cNvSpPr/>
          <p:nvPr/>
        </p:nvSpPr>
        <p:spPr>
          <a:xfrm>
            <a:off x="7238355" y="4069207"/>
            <a:ext cx="1021500" cy="1830600"/>
          </a:xfrm>
          <a:prstGeom prst="roundRect">
            <a:avLst>
              <a:gd fmla="val 10000" name="adj"/>
            </a:avLst>
          </a:prstGeom>
          <a:solidFill>
            <a:srgbClr val="C7C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71" name="Google Shape;271;p29"/>
          <p:cNvSpPr txBox="1"/>
          <p:nvPr/>
        </p:nvSpPr>
        <p:spPr>
          <a:xfrm>
            <a:off x="7268275" y="4101162"/>
            <a:ext cx="9618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t/>
            </a:r>
            <a:endParaRPr b="1" i="0" sz="1200" u="none" cap="none" strike="noStrike">
              <a:solidFill>
                <a:schemeClr val="dk1"/>
              </a:solidFill>
              <a:latin typeface="Gill Sans"/>
              <a:ea typeface="Gill Sans"/>
              <a:cs typeface="Gill Sans"/>
              <a:sym typeface="Gill Sans"/>
            </a:endParaRPr>
          </a:p>
        </p:txBody>
      </p:sp>
      <p:sp>
        <p:nvSpPr>
          <p:cNvPr id="272" name="Google Shape;272;p29"/>
          <p:cNvSpPr/>
          <p:nvPr/>
        </p:nvSpPr>
        <p:spPr>
          <a:xfrm>
            <a:off x="8431509" y="1981650"/>
            <a:ext cx="1021500" cy="1830600"/>
          </a:xfrm>
          <a:prstGeom prst="roundRect">
            <a:avLst>
              <a:gd fmla="val 10000" name="adj"/>
            </a:avLst>
          </a:prstGeom>
          <a:solidFill>
            <a:srgbClr val="660066"/>
          </a:solidFill>
          <a:ln cap="flat" cmpd="sng" w="19050">
            <a:solidFill>
              <a:schemeClr val="lt1"/>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a:latin typeface="Gill Sans"/>
              <a:ea typeface="Gill Sans"/>
              <a:cs typeface="Gill Sans"/>
              <a:sym typeface="Gill Sans"/>
            </a:endParaRPr>
          </a:p>
        </p:txBody>
      </p:sp>
      <p:sp>
        <p:nvSpPr>
          <p:cNvPr id="273" name="Google Shape;273;p29"/>
          <p:cNvSpPr txBox="1"/>
          <p:nvPr/>
        </p:nvSpPr>
        <p:spPr>
          <a:xfrm>
            <a:off x="8461429" y="2013606"/>
            <a:ext cx="9618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Angel</a:t>
            </a:r>
            <a:endParaRPr b="1" i="0" sz="1500" u="none" cap="none" strike="noStrike">
              <a:solidFill>
                <a:schemeClr val="lt1"/>
              </a:solidFill>
              <a:latin typeface="Gill Sans"/>
              <a:ea typeface="Gill Sans"/>
              <a:cs typeface="Gill Sans"/>
              <a:sym typeface="Gill Sans"/>
            </a:endParaRPr>
          </a:p>
        </p:txBody>
      </p:sp>
      <p:sp>
        <p:nvSpPr>
          <p:cNvPr id="274" name="Google Shape;274;p29"/>
          <p:cNvSpPr/>
          <p:nvPr/>
        </p:nvSpPr>
        <p:spPr>
          <a:xfrm>
            <a:off x="8431509" y="4069207"/>
            <a:ext cx="1021500" cy="1830600"/>
          </a:xfrm>
          <a:prstGeom prst="roundRect">
            <a:avLst>
              <a:gd fmla="val 10000" name="adj"/>
            </a:avLst>
          </a:prstGeom>
          <a:solidFill>
            <a:srgbClr val="C7C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75" name="Google Shape;275;p29"/>
          <p:cNvSpPr txBox="1"/>
          <p:nvPr/>
        </p:nvSpPr>
        <p:spPr>
          <a:xfrm>
            <a:off x="8461429" y="4101162"/>
            <a:ext cx="9618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t/>
            </a:r>
            <a:endParaRPr b="1" i="0" sz="1200" u="none" cap="none" strike="noStrike">
              <a:solidFill>
                <a:schemeClr val="dk1"/>
              </a:solidFill>
              <a:latin typeface="Gill Sans"/>
              <a:ea typeface="Gill Sans"/>
              <a:cs typeface="Gill Sans"/>
              <a:sym typeface="Gill Sans"/>
            </a:endParaRPr>
          </a:p>
        </p:txBody>
      </p:sp>
      <p:sp>
        <p:nvSpPr>
          <p:cNvPr id="276" name="Google Shape;276;p29"/>
          <p:cNvSpPr/>
          <p:nvPr/>
        </p:nvSpPr>
        <p:spPr>
          <a:xfrm>
            <a:off x="9624663" y="1981650"/>
            <a:ext cx="1021500" cy="1830600"/>
          </a:xfrm>
          <a:prstGeom prst="roundRect">
            <a:avLst>
              <a:gd fmla="val 10000" name="adj"/>
            </a:avLst>
          </a:prstGeom>
          <a:solidFill>
            <a:srgbClr val="6600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a:latin typeface="Gill Sans"/>
              <a:ea typeface="Gill Sans"/>
              <a:cs typeface="Gill Sans"/>
              <a:sym typeface="Gill Sans"/>
            </a:endParaRPr>
          </a:p>
        </p:txBody>
      </p:sp>
      <p:sp>
        <p:nvSpPr>
          <p:cNvPr id="277" name="Google Shape;277;p29"/>
          <p:cNvSpPr txBox="1"/>
          <p:nvPr/>
        </p:nvSpPr>
        <p:spPr>
          <a:xfrm>
            <a:off x="9654584" y="2013606"/>
            <a:ext cx="9618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i="0" lang="en-US" sz="1500" u="none" cap="none" strike="noStrike">
                <a:solidFill>
                  <a:schemeClr val="lt1"/>
                </a:solidFill>
                <a:latin typeface="Gill Sans"/>
                <a:ea typeface="Gill Sans"/>
                <a:cs typeface="Gill Sans"/>
                <a:sym typeface="Gill Sans"/>
              </a:rPr>
              <a:t>Horovod</a:t>
            </a:r>
            <a:endParaRPr b="1" i="0" sz="1500" u="none" cap="none" strike="noStrike">
              <a:solidFill>
                <a:schemeClr val="lt1"/>
              </a:solidFill>
              <a:latin typeface="Gill Sans"/>
              <a:ea typeface="Gill Sans"/>
              <a:cs typeface="Gill Sans"/>
              <a:sym typeface="Gill Sans"/>
            </a:endParaRPr>
          </a:p>
        </p:txBody>
      </p:sp>
      <p:sp>
        <p:nvSpPr>
          <p:cNvPr id="278" name="Google Shape;278;p29"/>
          <p:cNvSpPr/>
          <p:nvPr/>
        </p:nvSpPr>
        <p:spPr>
          <a:xfrm>
            <a:off x="9624663" y="4069207"/>
            <a:ext cx="1021500" cy="1830600"/>
          </a:xfrm>
          <a:prstGeom prst="roundRect">
            <a:avLst>
              <a:gd fmla="val 10000" name="adj"/>
            </a:avLst>
          </a:prstGeom>
          <a:solidFill>
            <a:srgbClr val="C7C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79" name="Google Shape;279;p29"/>
          <p:cNvSpPr txBox="1"/>
          <p:nvPr/>
        </p:nvSpPr>
        <p:spPr>
          <a:xfrm>
            <a:off x="9654584" y="4101162"/>
            <a:ext cx="9618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t/>
            </a:r>
            <a:endParaRPr b="1" i="0" sz="1200" u="none" cap="none" strike="noStrike">
              <a:solidFill>
                <a:schemeClr val="dk1"/>
              </a:solidFill>
              <a:latin typeface="Gill Sans"/>
              <a:ea typeface="Gill Sans"/>
              <a:cs typeface="Gill Sans"/>
              <a:sym typeface="Gill Sans"/>
            </a:endParaRPr>
          </a:p>
        </p:txBody>
      </p:sp>
      <p:sp>
        <p:nvSpPr>
          <p:cNvPr id="280" name="Google Shape;280;p29"/>
          <p:cNvSpPr txBox="1"/>
          <p:nvPr/>
        </p:nvSpPr>
        <p:spPr>
          <a:xfrm>
            <a:off x="4422926" y="1152338"/>
            <a:ext cx="1717200" cy="7080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7F7F7F"/>
                </a:solidFill>
                <a:latin typeface="Gill Sans"/>
                <a:ea typeface="Gill Sans"/>
                <a:cs typeface="Gill Sans"/>
                <a:sym typeface="Gill Sans"/>
              </a:rPr>
              <a:t>Project Coordination</a:t>
            </a:r>
            <a:endParaRPr b="1" i="0" sz="1800" u="none" cap="none" strike="noStrike">
              <a:solidFill>
                <a:srgbClr val="7F7F7F"/>
              </a:solidFill>
              <a:latin typeface="Gill Sans"/>
              <a:ea typeface="Gill Sans"/>
              <a:cs typeface="Gill Sans"/>
              <a:sym typeface="Gill Sans"/>
            </a:endParaRPr>
          </a:p>
        </p:txBody>
      </p:sp>
      <p:sp>
        <p:nvSpPr>
          <p:cNvPr id="281" name="Google Shape;281;p29"/>
          <p:cNvSpPr txBox="1"/>
          <p:nvPr/>
        </p:nvSpPr>
        <p:spPr>
          <a:xfrm>
            <a:off x="1585235" y="1306279"/>
            <a:ext cx="2574600" cy="400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7F7F7F"/>
                </a:solidFill>
                <a:latin typeface="Gill Sans"/>
                <a:ea typeface="Gill Sans"/>
                <a:cs typeface="Gill Sans"/>
                <a:sym typeface="Gill Sans"/>
              </a:rPr>
              <a:t>Funding Governance</a:t>
            </a:r>
            <a:endParaRPr b="1" i="0" sz="1800" u="none" cap="none" strike="noStrike">
              <a:solidFill>
                <a:srgbClr val="7F7F7F"/>
              </a:solidFill>
              <a:latin typeface="Gill Sans"/>
              <a:ea typeface="Gill Sans"/>
              <a:cs typeface="Gill Sans"/>
              <a:sym typeface="Gill Sans"/>
            </a:endParaRPr>
          </a:p>
        </p:txBody>
      </p:sp>
      <p:sp>
        <p:nvSpPr>
          <p:cNvPr id="282" name="Google Shape;282;p29"/>
          <p:cNvSpPr txBox="1"/>
          <p:nvPr/>
        </p:nvSpPr>
        <p:spPr>
          <a:xfrm>
            <a:off x="6107595" y="1304515"/>
            <a:ext cx="4822500" cy="400200"/>
          </a:xfrm>
          <a:prstGeom prst="rect">
            <a:avLst/>
          </a:prstGeom>
          <a:noFill/>
          <a:ln>
            <a:noFill/>
          </a:ln>
        </p:spPr>
        <p:txBody>
          <a:bodyPr anchorCtr="0" anchor="t" bIns="45700" lIns="91425" spcFirstLastPara="1" rIns="91425" wrap="square" tIns="45700">
            <a:noAutofit/>
          </a:bodyPr>
          <a:lstStyle/>
          <a:p>
            <a:pPr indent="0" lvl="0" marL="0" marR="0" rtl="0" algn="ctr">
              <a:spcBef>
                <a:spcPts val="0"/>
              </a:spcBef>
              <a:spcAft>
                <a:spcPts val="0"/>
              </a:spcAft>
              <a:buNone/>
            </a:pPr>
            <a:r>
              <a:rPr b="1" i="0" lang="en-US" sz="1800" u="none" cap="none" strike="noStrike">
                <a:solidFill>
                  <a:srgbClr val="7F7F7F"/>
                </a:solidFill>
                <a:latin typeface="Gill Sans"/>
                <a:ea typeface="Gill Sans"/>
                <a:cs typeface="Gill Sans"/>
                <a:sym typeface="Gill Sans"/>
              </a:rPr>
              <a:t>Technical Oversight</a:t>
            </a:r>
            <a:endParaRPr b="1" i="0" sz="1800" u="none" cap="none" strike="noStrike">
              <a:solidFill>
                <a:srgbClr val="7F7F7F"/>
              </a:solidFill>
              <a:latin typeface="Gill Sans"/>
              <a:ea typeface="Gill Sans"/>
              <a:cs typeface="Gill Sans"/>
              <a:sym typeface="Gill Sans"/>
            </a:endParaRPr>
          </a:p>
        </p:txBody>
      </p:sp>
      <p:sp>
        <p:nvSpPr>
          <p:cNvPr id="283" name="Google Shape;283;p29"/>
          <p:cNvSpPr txBox="1"/>
          <p:nvPr>
            <p:ph idx="12" type="sldNum"/>
          </p:nvPr>
        </p:nvSpPr>
        <p:spPr>
          <a:xfrm>
            <a:off x="11824339" y="6583680"/>
            <a:ext cx="367800" cy="274200"/>
          </a:xfrm>
          <a:prstGeom prst="rect">
            <a:avLst/>
          </a:prstGeom>
          <a:noFill/>
          <a:ln>
            <a:noFill/>
          </a:ln>
        </p:spPr>
        <p:txBody>
          <a:bodyPr anchorCtr="0" anchor="ctr"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
        <p:nvSpPr>
          <p:cNvPr id="284" name="Google Shape;284;p29"/>
          <p:cNvSpPr txBox="1"/>
          <p:nvPr/>
        </p:nvSpPr>
        <p:spPr>
          <a:xfrm>
            <a:off x="6045201" y="4102850"/>
            <a:ext cx="57645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rPr b="1" lang="en-US">
                <a:latin typeface="Gill Sans"/>
                <a:ea typeface="Gill Sans"/>
                <a:cs typeface="Gill Sans"/>
                <a:sym typeface="Gill Sans"/>
              </a:rPr>
              <a:t>Developer Communities</a:t>
            </a:r>
            <a:endParaRPr b="1" i="0" u="none" cap="none" strike="noStrike">
              <a:latin typeface="Gill Sans"/>
              <a:ea typeface="Gill Sans"/>
              <a:cs typeface="Gill Sans"/>
              <a:sym typeface="Gill Sans"/>
            </a:endParaRPr>
          </a:p>
        </p:txBody>
      </p:sp>
      <p:sp>
        <p:nvSpPr>
          <p:cNvPr id="285" name="Google Shape;285;p29"/>
          <p:cNvSpPr/>
          <p:nvPr/>
        </p:nvSpPr>
        <p:spPr>
          <a:xfrm>
            <a:off x="10817838" y="1983175"/>
            <a:ext cx="1021500" cy="1830600"/>
          </a:xfrm>
          <a:prstGeom prst="roundRect">
            <a:avLst>
              <a:gd fmla="val 10000" name="adj"/>
            </a:avLst>
          </a:prstGeom>
          <a:solidFill>
            <a:srgbClr val="6600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500">
              <a:latin typeface="Gill Sans"/>
              <a:ea typeface="Gill Sans"/>
              <a:cs typeface="Gill Sans"/>
              <a:sym typeface="Gill Sans"/>
            </a:endParaRPr>
          </a:p>
        </p:txBody>
      </p:sp>
      <p:sp>
        <p:nvSpPr>
          <p:cNvPr id="286" name="Google Shape;286;p29"/>
          <p:cNvSpPr txBox="1"/>
          <p:nvPr/>
        </p:nvSpPr>
        <p:spPr>
          <a:xfrm>
            <a:off x="10847759" y="2015131"/>
            <a:ext cx="961800" cy="1766700"/>
          </a:xfrm>
          <a:prstGeom prst="rect">
            <a:avLst/>
          </a:prstGeom>
          <a:noFill/>
          <a:ln>
            <a:noFill/>
          </a:ln>
        </p:spPr>
        <p:txBody>
          <a:bodyPr anchorCtr="0" anchor="ctr" bIns="72375" lIns="72375" spcFirstLastPara="1" rIns="72375" wrap="square" tIns="72375">
            <a:noAutofit/>
          </a:bodyPr>
          <a:lstStyle/>
          <a:p>
            <a:pPr indent="0" lvl="0" marL="0" marR="0" rtl="0" algn="ctr">
              <a:lnSpc>
                <a:spcPct val="90000"/>
              </a:lnSpc>
              <a:spcBef>
                <a:spcPts val="0"/>
              </a:spcBef>
              <a:spcAft>
                <a:spcPts val="0"/>
              </a:spcAft>
              <a:buNone/>
            </a:pPr>
            <a:r>
              <a:rPr b="1" lang="en-US" sz="1500">
                <a:solidFill>
                  <a:schemeClr val="lt1"/>
                </a:solidFill>
                <a:latin typeface="Gill Sans"/>
                <a:ea typeface="Gill Sans"/>
                <a:cs typeface="Gill Sans"/>
                <a:sym typeface="Gill Sans"/>
              </a:rPr>
              <a:t>Pyro</a:t>
            </a:r>
            <a:endParaRPr b="1" i="0" sz="1500" u="none" cap="none" strike="noStrike">
              <a:solidFill>
                <a:schemeClr val="lt1"/>
              </a:solidFill>
              <a:latin typeface="Gill Sans"/>
              <a:ea typeface="Gill Sans"/>
              <a:cs typeface="Gill Sans"/>
              <a:sym typeface="Gill Sans"/>
            </a:endParaRPr>
          </a:p>
        </p:txBody>
      </p:sp>
      <p:sp>
        <p:nvSpPr>
          <p:cNvPr id="287" name="Google Shape;287;p29"/>
          <p:cNvSpPr/>
          <p:nvPr/>
        </p:nvSpPr>
        <p:spPr>
          <a:xfrm>
            <a:off x="10817838" y="4070732"/>
            <a:ext cx="1021500" cy="1830600"/>
          </a:xfrm>
          <a:prstGeom prst="roundRect">
            <a:avLst>
              <a:gd fmla="val 10000" name="adj"/>
            </a:avLst>
          </a:prstGeom>
          <a:solidFill>
            <a:srgbClr val="C7C0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b="1" sz="1200">
              <a:latin typeface="Gill Sans"/>
              <a:ea typeface="Gill Sans"/>
              <a:cs typeface="Gill Sans"/>
              <a:sym typeface="Gill Sans"/>
            </a:endParaRPr>
          </a:p>
        </p:txBody>
      </p:sp>
      <p:sp>
        <p:nvSpPr>
          <p:cNvPr id="288" name="Google Shape;288;p29"/>
          <p:cNvSpPr txBox="1"/>
          <p:nvPr/>
        </p:nvSpPr>
        <p:spPr>
          <a:xfrm>
            <a:off x="10847759" y="4102687"/>
            <a:ext cx="961800" cy="1766700"/>
          </a:xfrm>
          <a:prstGeom prst="rect">
            <a:avLst/>
          </a:prstGeom>
          <a:noFill/>
          <a:ln>
            <a:noFill/>
          </a:ln>
        </p:spPr>
        <p:txBody>
          <a:bodyPr anchorCtr="0" anchor="ctr" bIns="57150" lIns="57150" spcFirstLastPara="1" rIns="57150" wrap="square" tIns="57150">
            <a:noAutofit/>
          </a:bodyPr>
          <a:lstStyle/>
          <a:p>
            <a:pPr indent="0" lvl="0" marL="0" marR="0" rtl="0" algn="ctr">
              <a:lnSpc>
                <a:spcPct val="90000"/>
              </a:lnSpc>
              <a:spcBef>
                <a:spcPts val="0"/>
              </a:spcBef>
              <a:spcAft>
                <a:spcPts val="0"/>
              </a:spcAft>
              <a:buNone/>
            </a:pPr>
            <a:r>
              <a:t/>
            </a:r>
            <a:endParaRPr b="1" i="0" sz="1200" u="none" cap="none" strike="noStrike">
              <a:solidFill>
                <a:schemeClr val="dk1"/>
              </a:solidFill>
              <a:latin typeface="Gill Sans"/>
              <a:ea typeface="Gill Sans"/>
              <a:cs typeface="Gill Sans"/>
              <a:sym typeface="Gill Sans"/>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The Linux Foundation">
      <a:dk1>
        <a:srgbClr val="3F3F3F"/>
      </a:dk1>
      <a:lt1>
        <a:srgbClr val="FFFFFF"/>
      </a:lt1>
      <a:dk2>
        <a:srgbClr val="00183C"/>
      </a:dk2>
      <a:lt2>
        <a:srgbClr val="FFFFFF"/>
      </a:lt2>
      <a:accent1>
        <a:srgbClr val="168FDF"/>
      </a:accent1>
      <a:accent2>
        <a:srgbClr val="FCD672"/>
      </a:accent2>
      <a:accent3>
        <a:srgbClr val="10CFC9"/>
      </a:accent3>
      <a:accent4>
        <a:srgbClr val="7564A0"/>
      </a:accent4>
      <a:accent5>
        <a:srgbClr val="FEAA61"/>
      </a:accent5>
      <a:accent6>
        <a:srgbClr val="A1A1A4"/>
      </a:accent6>
      <a:hlink>
        <a:srgbClr val="168FDF"/>
      </a:hlink>
      <a:folHlink>
        <a:srgbClr val="168FD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